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66" cy="6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 rot="1037953">
            <a:off x="716837" y="2031831"/>
            <a:ext cx="83617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– наше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богатство!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85852" y="5317166"/>
            <a:ext cx="74295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Сохраним его для потомков!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0513"/>
            <a:ext cx="857256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71480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 - легкие планеты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71612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Вырубка леса - экологическая проблема. Уже давно ученые говорят о пагубном воздействии технического прогресса на природу. Изменение климата, таяние льдов, снижение качества питьевой воды очень негативно отражаются на жизни людей.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928803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Без лесов не будет и жизни на Земле, это нужно понять тем, от кого зависит их сохранение. Однако древесина уже давно стала товаром, который дорого стоит. И поэтому проблема уничтожения лесов решается с таким трудом.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Возможно, люди просто не задумываются, что вся их жизнь зависит от этой экосистемы. Хотя издавна все почитали лес, придавая ему часто магические функции. Он был кормильцем и олицетворял животворящую силу природы. Его любили, к деревьям относились бережно, и они отвечали нашим предкам тем же.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омпьютер\Desktop\114846041548ac41ce19a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214950"/>
            <a:ext cx="121920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67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 всего мира давно бьют тревогу по поводу загрязнения и уничтожения природы. Одной из важнейших экологических проблем является вырубка лесов. Проблемы леса видны особенно в цивилизованных государствах. Экологи считают, что обезлесение приводит ко многим негативным последствиям для Земли и человека.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500042"/>
            <a:ext cx="8358247" cy="56261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Несмотря на массовую вырубку, до сих пор леса занимают около 30% территории суши. Это более 4 миллиардов гектаров земли. Больше половины из них - это тропические леса.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В России же находятся около 25% мировых запасов леса. Меньше всего осталось деревьев на территории Европы. Сейчас леса занимают только треть ее территории, хотя в древности она была полностью покрыта деревьями. А, например, в Англии их почти не осталось, всего 6% земли отдано под парки и лесопосадки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244334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Значение леса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643314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 обеспечивает человечество кислородом. Неслучайно говорят, что лес - легкие планеты. И он не только вырабатывает кислород, но и частично поглощает химические загрязнения, очищая воздух. Мудро организованная экосистема накапливает углерод, важный для существования жизни на Земле. Это также помогает предотвратить парниковый эффект, который все сильнее угрожает природе.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Лес защищает окружающую местность от сильных перепадов температур, ночных заморозков, что благоприятно сказывается на состоянии сельхозугодий.                                                Ученые выяснили, что климат мягче там,                                                                                                 где большая часть территории заросла                                                                        деревьями.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4572008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Исчезновение лесов пока не волнует обычного человека. Однако многие проблемы связаны именно с этим. Когда все люди поймут, что именно леса обеспечивают им нормальное существование, может быть, они более бережно будут относиться к деревьям.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человек может внести свой вклад в возрождение лесов планеты тем, что посадит хотя бы одно дерево.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7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ущерб наносит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вырубка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леса?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Экологическая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 исчезновения так называемых "легких" планеты уже волнует многих. Большинство людей считают, что это грозит уменьшением запасов кислорода. Это так, но это не главная проблема.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Поразительны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масштабы, которые приняла сейчас вырубка лесов. Фото со спутника бывших лесных массивов помогает представить наглядно ситуацию.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</TotalTime>
  <Words>498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24</cp:revision>
  <dcterms:created xsi:type="dcterms:W3CDTF">2015-05-12T16:02:33Z</dcterms:created>
  <dcterms:modified xsi:type="dcterms:W3CDTF">2016-03-28T21:06:14Z</dcterms:modified>
</cp:coreProperties>
</file>