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0" r:id="rId9"/>
    <p:sldId id="261" r:id="rId10"/>
    <p:sldId id="262" r:id="rId11"/>
    <p:sldId id="274" r:id="rId12"/>
    <p:sldId id="263" r:id="rId13"/>
    <p:sldId id="264" r:id="rId14"/>
    <p:sldId id="276" r:id="rId15"/>
    <p:sldId id="265" r:id="rId16"/>
    <p:sldId id="266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Связь между математикой и физкультурой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9053" y="3356992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 ученица </a:t>
            </a:r>
          </a:p>
          <a:p>
            <a:pPr algn="r"/>
            <a:r>
              <a:rPr lang="ru-RU" dirty="0" smtClean="0"/>
              <a:t>11 «а» класса</a:t>
            </a:r>
          </a:p>
          <a:p>
            <a:pPr algn="r"/>
            <a:r>
              <a:rPr lang="ru-RU" dirty="0" smtClean="0"/>
              <a:t> Степанец Светлана</a:t>
            </a:r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" y="3573016"/>
            <a:ext cx="523744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effectLst/>
              </a:rPr>
              <a:t>Математика на уроках физической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8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861238" cy="4708525"/>
          </a:xfrm>
        </p:spPr>
      </p:pic>
    </p:spTree>
    <p:extLst>
      <p:ext uri="{BB962C8B-B14F-4D97-AF65-F5344CB8AC3E}">
        <p14:creationId xmlns:p14="http://schemas.microsoft.com/office/powerpoint/2010/main" val="31700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>
                <a:effectLst/>
              </a:rPr>
              <a:t>Первое доказательство </a:t>
            </a:r>
            <a:r>
              <a:rPr lang="ru-RU" b="0" dirty="0">
                <a:effectLst/>
              </a:rPr>
              <a:t>– это измерение пульса.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Есть два способа измерения пульса: </a:t>
            </a:r>
            <a:r>
              <a:rPr lang="ru-RU" dirty="0" err="1"/>
              <a:t>клинастотический</a:t>
            </a:r>
            <a:r>
              <a:rPr lang="ru-RU" dirty="0"/>
              <a:t> (измерение стоя) и </a:t>
            </a:r>
            <a:r>
              <a:rPr lang="ru-RU" dirty="0" err="1"/>
              <a:t>артостатический</a:t>
            </a:r>
            <a:r>
              <a:rPr lang="ru-RU" dirty="0"/>
              <a:t> (измерение </a:t>
            </a:r>
            <a:r>
              <a:rPr lang="ru-RU" dirty="0" smtClean="0"/>
              <a:t>лежа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Во-первых, знание резервных возможностей своего сердца позволяет сделать безопасными и эффективными используемые нагрузки. Во-вторых, контроль за развивающимися в процессе занятий изменениями в сердечно-сосудистой системе позволяет выяснить, насколько успешно эта задача решается.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7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>
                <a:effectLst/>
              </a:rPr>
              <a:t>Второе доказательство</a:t>
            </a:r>
            <a:r>
              <a:rPr lang="ru-RU" b="0" dirty="0">
                <a:effectLst/>
              </a:rPr>
              <a:t>-это измерение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При физической нагрузке потребление О</a:t>
            </a:r>
            <a:r>
              <a:rPr lang="ru-RU" baseline="-25000" dirty="0" smtClean="0"/>
              <a:t>2</a:t>
            </a:r>
            <a:r>
              <a:rPr lang="ru-RU" dirty="0" smtClean="0"/>
              <a:t> и продукция СО</a:t>
            </a:r>
            <a:r>
              <a:rPr lang="ru-RU" baseline="-25000" dirty="0" smtClean="0"/>
              <a:t>2</a:t>
            </a:r>
            <a:r>
              <a:rPr lang="ru-RU" dirty="0" smtClean="0"/>
              <a:t>возрастают в среднем в 15—20 раз. Одновременно усиливается вентиляция и ткани организма получают необходимое количество О</a:t>
            </a:r>
            <a:r>
              <a:rPr lang="ru-RU" baseline="-25000" dirty="0" smtClean="0"/>
              <a:t>2</a:t>
            </a:r>
            <a:r>
              <a:rPr lang="ru-RU" dirty="0" smtClean="0"/>
              <a:t>, а из организма выводится CO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3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-21842"/>
            <a:ext cx="9256971" cy="35228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адаптации организма детей к физическим нагрузкам показатели дыхательной системы становятся подвижными. Точнее следуют за текущими изменениями мощности нагрузки.</a:t>
            </a:r>
          </a:p>
          <a:p>
            <a:r>
              <a:rPr lang="ru-RU" dirty="0"/>
              <a:t>При занятиях физической культуры очень важно контролировать состояние здоровья. Как это правильно отследить нам непосредственно помогают знания математики.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386"/>
            <a:ext cx="5292080" cy="35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/>
              </a:rPr>
              <a:t>Алгоритмы в математике и спорте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Алгоритм – это точное предписание исполнителю совершить определенную последовательность действий достижения поставленной цели за конечное число шагов.</a:t>
            </a:r>
          </a:p>
          <a:p>
            <a:r>
              <a:rPr lang="ru-RU" dirty="0"/>
              <a:t>Алгоритмы применяются в математике и информатике.</a:t>
            </a:r>
          </a:p>
          <a:p>
            <a:r>
              <a:rPr lang="ru-RU" dirty="0"/>
              <a:t>Создание алгоритма, пусть даже самого простого, - процесс творческий. В математике, как и в спорте, важно знать правила для составления алгоритмов. В математике и спорте их не мало.</a:t>
            </a:r>
          </a:p>
          <a:p>
            <a:r>
              <a:rPr lang="ru-RU" dirty="0"/>
              <a:t>Спортсмены, которые занимаются конкретным видом спорта, отмечают, что знания математики им помогают:</a:t>
            </a:r>
          </a:p>
          <a:p>
            <a:pPr marL="137160" indent="0">
              <a:buNone/>
            </a:pPr>
            <a:r>
              <a:rPr lang="ru-RU" dirty="0"/>
              <a:t>-во-первых, в построении тактики,</a:t>
            </a:r>
          </a:p>
          <a:p>
            <a:pPr marL="137160" indent="0">
              <a:buNone/>
            </a:pPr>
            <a:r>
              <a:rPr lang="ru-RU" dirty="0"/>
              <a:t>-во-вторых, при расчете физической нагрузки.</a:t>
            </a:r>
          </a:p>
          <a:p>
            <a:r>
              <a:rPr lang="ru-RU" dirty="0"/>
              <a:t>Спортсмены так же однозначно отмечают, что каждому из них необходимо выстраивать алгоритм действий выполнения физических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правильно применять знания математики, то можно достичь высоких результатов в спорте.</a:t>
            </a:r>
          </a:p>
          <a:p>
            <a:r>
              <a:rPr lang="ru-RU" dirty="0"/>
              <a:t>По мнению специалиста, в настоящее время подготовка спортсменов с использованием математических методов при расчете тренировок применяется только на уровне олимпийских сборных. При подготовке олимпийских спортсменов применяются специальные </a:t>
            </a:r>
            <a:r>
              <a:rPr lang="ru-RU" dirty="0" err="1" smtClean="0"/>
              <a:t>програмно</a:t>
            </a:r>
            <a:r>
              <a:rPr lang="ru-RU" dirty="0" smtClean="0"/>
              <a:t> </a:t>
            </a:r>
            <a:r>
              <a:rPr lang="ru-RU" dirty="0"/>
              <a:t>- аппаратные методы оценки состояния спортсменов – расчет выхода на пик спортивной формы строится на основании анализа крови спортсменов до и после тренировок, физических параметров и т.д. С помощью специальных программных комплексов рассчитывается рацион питания.</a:t>
            </a:r>
          </a:p>
          <a:p>
            <a:r>
              <a:rPr lang="ru-RU" dirty="0"/>
              <a:t>На более низком уровне подготовки (региональные, районные сборные) к сожалению, математические методы в подготовке спортсменов не применяются, возможно, в связи с высокой стоимостью оборудования/оснащения.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9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301749" cy="4872258"/>
          </a:xfrm>
        </p:spPr>
      </p:pic>
    </p:spTree>
    <p:extLst>
      <p:ext uri="{BB962C8B-B14F-4D97-AF65-F5344CB8AC3E}">
        <p14:creationId xmlns:p14="http://schemas.microsoft.com/office/powerpoint/2010/main" val="12399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 последние десятилетия произошли существенные изменения условий жизни, произошел качественный скачок в образовании, особенно в области точных наук. Возросший поток информации увеличил психологические нагрузки в сфере служебных обязанностей; занятия в школе стали более напряженными. Новые условия жизни, учебы и работы требуют от людей определенной психологической и физической устойчивости. Ученым, занятым творческой работой, известны и радость открытия, и напряженный труд, и усталость, которая сопутствует периодам напряженной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4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620688"/>
            <a:ext cx="4824536" cy="56886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Еще Норберт Винер писал: «Интенсивная исследовательская работа изматывает до предела. Если ученый лишится возможности отдыхать с такой же полнотой, с которой он отдается работе, это сразу же скажется на качестве его статей». Многие стремятся к «разрядке умственной напряженности». Однако разные люди эту разрядку обретают различными путями. Одни увлекаются шахматами </a:t>
            </a:r>
            <a:r>
              <a:rPr lang="ru-RU" dirty="0" smtClean="0"/>
              <a:t>, </a:t>
            </a:r>
            <a:r>
              <a:rPr lang="ru-RU" dirty="0"/>
              <a:t>другие — эпизодическими прогулками и очень</a:t>
            </a:r>
            <a:r>
              <a:rPr lang="ru-RU" i="1" baseline="-25000" dirty="0"/>
              <a:t> </a:t>
            </a:r>
            <a:r>
              <a:rPr lang="ru-RU" dirty="0"/>
              <a:t>немногие — физической культурой.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121183" cy="31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Доказать связь между физической культурой и математикой.</a:t>
            </a:r>
          </a:p>
          <a:p>
            <a:r>
              <a:rPr lang="ru-RU" dirty="0" smtClean="0"/>
              <a:t>Найти точки соприкосновения.</a:t>
            </a:r>
          </a:p>
          <a:p>
            <a:r>
              <a:rPr lang="ru-RU" dirty="0" smtClean="0"/>
              <a:t>Привести примеры </a:t>
            </a:r>
            <a:r>
              <a:rPr lang="ru-RU" dirty="0"/>
              <a:t>применения математики в различных видах </a:t>
            </a:r>
            <a:r>
              <a:rPr lang="ru-RU" dirty="0" smtClean="0"/>
              <a:t>спорта</a:t>
            </a:r>
          </a:p>
          <a:p>
            <a:r>
              <a:rPr lang="ru-RU" dirty="0"/>
              <a:t>Показать </a:t>
            </a:r>
            <a:r>
              <a:rPr lang="ru-RU" dirty="0" smtClean="0"/>
              <a:t>актуальность </a:t>
            </a:r>
            <a:r>
              <a:rPr lang="ru-RU" dirty="0"/>
              <a:t>этой взаимосвязи </a:t>
            </a:r>
            <a:r>
              <a:rPr lang="ru-RU" dirty="0" smtClean="0"/>
              <a:t>в современном обществе.</a:t>
            </a:r>
            <a:endParaRPr lang="ru-RU" dirty="0"/>
          </a:p>
          <a:p>
            <a:r>
              <a:rPr lang="ru-RU" dirty="0" smtClean="0"/>
              <a:t>Систематизировать </a:t>
            </a:r>
            <a:r>
              <a:rPr lang="ru-RU" dirty="0"/>
              <a:t>и обобщить знания о взаимосвязи математики и спорта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8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Математика и спорт, казалось бы, далеки друг от друга. Но это только на первый взгляд. Среди школьников, способных и умных, встречается несколько пренебрежительное отношение к физкультуре, спортивным играм, к регулярным физическим нагрузкам. В то же время многие представители различных наук и, в частности, математики и физики старшего поколения с большим вниманием относятся к своим спортивным занятиям. Знают они, что занятия спортом способствуют гармоническому развитию личности, что спорт закаляет человека физически и духовно.</a:t>
            </a:r>
          </a:p>
          <a:p>
            <a:r>
              <a:rPr lang="ru-RU" dirty="0"/>
              <a:t>Ни для кого не секрет, что занятие спортом благотворно влияют на умственную деятельность и психику человека, укрепляют его волю. Этот факт бесспорен для многих ученых занимающихся плаванием, теннисом, бегом, лыжами, альпинизмом.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1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Следует назвать многих крупных ученых — Б. </a:t>
            </a:r>
            <a:r>
              <a:rPr lang="ru-RU" dirty="0" err="1"/>
              <a:t>Понтекорво</a:t>
            </a:r>
            <a:r>
              <a:rPr lang="ru-RU" dirty="0"/>
              <a:t>, Дж. </a:t>
            </a:r>
            <a:r>
              <a:rPr lang="ru-RU" dirty="0" err="1"/>
              <a:t>Литлвуда</a:t>
            </a:r>
            <a:r>
              <a:rPr lang="ru-RU" dirty="0"/>
              <a:t>, Р. </a:t>
            </a:r>
            <a:r>
              <a:rPr lang="ru-RU" dirty="0" err="1"/>
              <a:t>Пэли</a:t>
            </a:r>
            <a:r>
              <a:rPr lang="ru-RU" dirty="0"/>
              <a:t> — сочетавших науку со спортом. Нильс Бор и </a:t>
            </a:r>
            <a:r>
              <a:rPr lang="ru-RU" dirty="0" err="1"/>
              <a:t>Харольд</a:t>
            </a:r>
            <a:r>
              <a:rPr lang="ru-RU" dirty="0"/>
              <a:t> Бор играли в классной футбольной команде, Нильс Бор был отличным лыжником, Альберт Эйнштейн увлекался вождением яхт. О математиках и физиках — об альпинистах можно было бы написать целую книгу.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00003" cy="4708525"/>
          </a:xfrm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Б. </a:t>
            </a:r>
            <a:r>
              <a:rPr lang="ru-RU" dirty="0" err="1"/>
              <a:t>Понтекорво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71" y="2869867"/>
            <a:ext cx="3109089" cy="3767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1" y="2348880"/>
            <a:ext cx="152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Дж. </a:t>
            </a:r>
            <a:r>
              <a:rPr lang="ru-RU" dirty="0" err="1"/>
              <a:t>Литлвуда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4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67944" y="530564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Нильс</a:t>
            </a:r>
            <a:r>
              <a:rPr lang="ru-RU" dirty="0"/>
              <a:t> </a:t>
            </a:r>
            <a:r>
              <a:rPr lang="ru-RU" b="1" dirty="0" smtClean="0"/>
              <a:t>Бор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104456" cy="3064090"/>
          </a:xfrm>
        </p:spPr>
      </p:pic>
    </p:spTree>
    <p:extLst>
      <p:ext uri="{BB962C8B-B14F-4D97-AF65-F5344CB8AC3E}">
        <p14:creationId xmlns:p14="http://schemas.microsoft.com/office/powerpoint/2010/main" val="42496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164629" cy="4032448"/>
          </a:xfrm>
        </p:spPr>
      </p:pic>
      <p:sp>
        <p:nvSpPr>
          <p:cNvPr id="7" name="TextBox 6"/>
          <p:cNvSpPr txBox="1"/>
          <p:nvPr/>
        </p:nvSpPr>
        <p:spPr>
          <a:xfrm>
            <a:off x="2195736" y="6021288"/>
            <a:ext cx="314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Альберт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6122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405" y="1183574"/>
            <a:ext cx="5328592" cy="5688632"/>
          </a:xfrm>
        </p:spPr>
        <p:txBody>
          <a:bodyPr>
            <a:normAutofit/>
          </a:bodyPr>
          <a:lstStyle/>
          <a:p>
            <a:r>
              <a:rPr lang="ru-RU" dirty="0"/>
              <a:t>Если сравнить детей, получивших физическое воспитание, с детьми, которые не увлекались спортом, то можно заметить, что первые легче преодолевают трудности в жизни, учебе, успешнее борются с болезнями.</a:t>
            </a:r>
          </a:p>
          <a:p>
            <a:pPr marL="13716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" y="1628800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Хорошо известно, что спорт является неисчерпаемым источником весьма интересных и трудных проблем, к которым имеют прямое отношение многие науки: медицина, биомеханика, гидродинамика и аэродинамика, социология, статистика и другие. Эти проблемы изучают, решают, о них рассказывают специалисты из соответствующих областей знаний.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3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731</TotalTime>
  <Words>813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Связь между математикой и физкультурой 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на уроках физической культуры</vt:lpstr>
      <vt:lpstr>Презентация PowerPoint</vt:lpstr>
      <vt:lpstr>Первое доказательство – это измерение пульса.</vt:lpstr>
      <vt:lpstr>Второе доказательство-это измерение дыхания</vt:lpstr>
      <vt:lpstr>Презентация PowerPoint</vt:lpstr>
      <vt:lpstr>Алгоритмы в математике и спорте</vt:lpstr>
      <vt:lpstr>Вывод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между математикой и физкультурой</dc:title>
  <dc:creator>светлана</dc:creator>
  <cp:lastModifiedBy>светлана</cp:lastModifiedBy>
  <cp:revision>6</cp:revision>
  <dcterms:created xsi:type="dcterms:W3CDTF">2016-03-14T16:22:09Z</dcterms:created>
  <dcterms:modified xsi:type="dcterms:W3CDTF">2016-03-15T04:44:45Z</dcterms:modified>
</cp:coreProperties>
</file>