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89" r:id="rId4"/>
    <p:sldId id="287" r:id="rId5"/>
    <p:sldId id="290" r:id="rId6"/>
    <p:sldId id="286" r:id="rId7"/>
    <p:sldId id="275" r:id="rId8"/>
    <p:sldId id="278" r:id="rId9"/>
    <p:sldId id="279" r:id="rId10"/>
    <p:sldId id="258" r:id="rId11"/>
    <p:sldId id="261" r:id="rId12"/>
    <p:sldId id="266" r:id="rId13"/>
    <p:sldId id="267" r:id="rId14"/>
    <p:sldId id="268" r:id="rId15"/>
    <p:sldId id="270" r:id="rId16"/>
    <p:sldId id="284" r:id="rId17"/>
    <p:sldId id="288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1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2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36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19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5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0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75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0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1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5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8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2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75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156" y="1788094"/>
            <a:ext cx="5801560" cy="49159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2011"/>
            <a:ext cx="8970744" cy="111364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Проектная деятельность по теме «русские Народные мотивы»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4312" y="5635590"/>
            <a:ext cx="2319688" cy="1155032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и провела воспитатель</a:t>
            </a:r>
          </a:p>
          <a:p>
            <a:pPr algn="ctr">
              <a:lnSpc>
                <a:spcPct val="110000"/>
              </a:lnSpc>
            </a:pP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Ильина Наталья Викторовна</a:t>
            </a:r>
          </a:p>
          <a:p>
            <a:pPr algn="ctr">
              <a:lnSpc>
                <a:spcPct val="110000"/>
              </a:lnSpc>
            </a:pP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 2015г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75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781" y="2036717"/>
            <a:ext cx="6757338" cy="3801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0431" y="240632"/>
            <a:ext cx="7391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Немного видео информации для детей и родителей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из истории возникновения </a:t>
            </a:r>
            <a:r>
              <a:rPr lang="ru-RU" sz="2400" b="1" dirty="0" err="1" smtClean="0">
                <a:solidFill>
                  <a:srgbClr val="FFFF00"/>
                </a:solidFill>
              </a:rPr>
              <a:t>Каргопольской</a:t>
            </a:r>
            <a:r>
              <a:rPr lang="ru-RU" sz="2400" b="1" dirty="0" smtClean="0">
                <a:solidFill>
                  <a:srgbClr val="FFFF00"/>
                </a:solidFill>
              </a:rPr>
              <a:t> игрушки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4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377" y="3348712"/>
            <a:ext cx="3763478" cy="2806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89" y="606391"/>
            <a:ext cx="3368488" cy="36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714" y="1619450"/>
            <a:ext cx="5149516" cy="3862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52" y="1713297"/>
            <a:ext cx="1699315" cy="29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2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11294" y="394067"/>
            <a:ext cx="3658842" cy="3402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648632" y="4369869"/>
            <a:ext cx="3593347" cy="22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581" y="385006"/>
            <a:ext cx="5298014" cy="2415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104" y="3654848"/>
            <a:ext cx="4822257" cy="2860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913" y="3631279"/>
            <a:ext cx="3387062" cy="23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094" y="404262"/>
            <a:ext cx="5963328" cy="2435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051" y="3640815"/>
            <a:ext cx="5409414" cy="30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5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476433"/>
            <a:ext cx="873011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Дидактические игры</a:t>
            </a:r>
          </a:p>
          <a:p>
            <a:r>
              <a:rPr lang="ru-RU" dirty="0"/>
              <a:t>            </a:t>
            </a:r>
            <a:r>
              <a:rPr lang="ru-RU" dirty="0">
                <a:solidFill>
                  <a:srgbClr val="FFFF00"/>
                </a:solidFill>
              </a:rPr>
              <a:t> «Собери глиняную игрушку» </a:t>
            </a:r>
            <a:r>
              <a:rPr lang="ru-RU" dirty="0"/>
              <a:t> – разрезные картинки. Картинка с изображением глиняной игрушки разрезается на несколько частей. Дети собирают изображение, глядя на образец.</a:t>
            </a:r>
          </a:p>
          <a:p>
            <a:r>
              <a:rPr lang="ru-RU" dirty="0"/>
              <a:t>             </a:t>
            </a:r>
            <a:r>
              <a:rPr lang="ru-RU" dirty="0">
                <a:solidFill>
                  <a:srgbClr val="FFFF00"/>
                </a:solidFill>
              </a:rPr>
              <a:t>«Четвертый лишний» </a:t>
            </a:r>
            <a:r>
              <a:rPr lang="ru-RU" dirty="0"/>
              <a:t>- из предложенных фигур ( или изображений) </a:t>
            </a:r>
          </a:p>
          <a:p>
            <a:r>
              <a:rPr lang="ru-RU" dirty="0"/>
              <a:t>игрушек дети выбирают лишнюю, по их мнению, игрушку и обосновывают свой ответ (игрушки могут отличаться по разным признакам: по виду  росписи; по цветам, использованным в росписи; по предложенным фигуркам).</a:t>
            </a:r>
          </a:p>
          <a:p>
            <a:r>
              <a:rPr lang="ru-RU" dirty="0"/>
              <a:t>              </a:t>
            </a:r>
            <a:r>
              <a:rPr lang="ru-RU" dirty="0">
                <a:solidFill>
                  <a:srgbClr val="FFFF00"/>
                </a:solidFill>
              </a:rPr>
              <a:t>«Распредели игрушки по видам росписи» </a:t>
            </a:r>
            <a:r>
              <a:rPr lang="ru-RU" dirty="0"/>
              <a:t>- на столе вразброс лежат иллюстрации  глиняных игрушек разных видов росписи; детям предлагается распределить все изображения по видам росписи.</a:t>
            </a:r>
          </a:p>
          <a:p>
            <a:r>
              <a:rPr lang="ru-RU" dirty="0"/>
              <a:t>               </a:t>
            </a:r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Объяснялки</a:t>
            </a:r>
            <a:r>
              <a:rPr lang="ru-RU" dirty="0">
                <a:solidFill>
                  <a:srgbClr val="FFFF00"/>
                </a:solidFill>
              </a:rPr>
              <a:t>» </a:t>
            </a:r>
            <a:r>
              <a:rPr lang="ru-RU" dirty="0"/>
              <a:t>- детям раздают карточки с изображенными на них элементами росписи и предлагают объяснить значение этих элементов.</a:t>
            </a:r>
          </a:p>
          <a:p>
            <a:r>
              <a:rPr lang="ru-RU" dirty="0"/>
              <a:t>               </a:t>
            </a:r>
            <a:r>
              <a:rPr lang="ru-RU" dirty="0">
                <a:solidFill>
                  <a:srgbClr val="FFFF00"/>
                </a:solidFill>
              </a:rPr>
              <a:t>«Подбери узор» </a:t>
            </a:r>
            <a:r>
              <a:rPr lang="ru-RU" dirty="0"/>
              <a:t>- детям раздают картонные силуэты игрушек, имеющие очертания, характерные для того или иного вида игрушек (</a:t>
            </a:r>
            <a:r>
              <a:rPr lang="ru-RU" dirty="0" err="1"/>
              <a:t>филимоновские</a:t>
            </a:r>
            <a:r>
              <a:rPr lang="ru-RU" dirty="0"/>
              <a:t> – удлиненные фигурки с вытянутыми шеями, </a:t>
            </a:r>
            <a:r>
              <a:rPr lang="ru-RU" dirty="0" err="1"/>
              <a:t>каргопольские</a:t>
            </a:r>
            <a:r>
              <a:rPr lang="ru-RU" dirty="0"/>
              <a:t> – приземистые и т.д.) и карточки с  элементами узоров разных видов росписи. Детям предлагается назвать вид игрушки и выбрать из карточек только те, на которых изображены узоры, характерные для росписи данного вида.</a:t>
            </a:r>
          </a:p>
          <a:p>
            <a:r>
              <a:rPr lang="ru-RU" dirty="0"/>
              <a:t>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40057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764" y="1196762"/>
            <a:ext cx="821034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</a:rPr>
              <a:t>Результативность проекта:</a:t>
            </a:r>
          </a:p>
          <a:p>
            <a:pPr lvl="0"/>
            <a:r>
              <a:rPr lang="ru-RU" dirty="0">
                <a:solidFill>
                  <a:prstClr val="white"/>
                </a:solidFill>
              </a:rPr>
              <a:t>	В результате проведения комплексной работы по приобщению детей к декоративно - прикладному искусству у детей появилось желание еще больше узнать о творчестве русских мастеров и жизни русского народа. Дети самостоятельно стали различать стили известных видов декоративной живописи, научились создавать выразительные узоры на бумаге. Таким образом, тема декоративно - прикладное искусство в детском саду очень интересна и многогранна, она помогает развить не только творческую личность, но и воспитывает добропорядочность в детях, любовь к родному краю, к своей стране в целом.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2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3" y="218382"/>
            <a:ext cx="4437246" cy="2950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246" y="3446681"/>
            <a:ext cx="4440169" cy="3262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26703" y="1194153"/>
            <a:ext cx="2849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Итоговое </a:t>
            </a:r>
            <a:r>
              <a:rPr lang="ru-RU" sz="2000" b="1" smtClean="0"/>
              <a:t>мероприятие: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Презентация работы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7647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4026" y="1463040"/>
            <a:ext cx="7575082" cy="337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Тип проекта</a:t>
            </a:r>
            <a:r>
              <a:rPr lang="ru-RU" dirty="0" smtClean="0">
                <a:solidFill>
                  <a:schemeClr val="bg2"/>
                </a:solidFill>
              </a:rPr>
              <a:t>: </a:t>
            </a:r>
            <a:r>
              <a:rPr lang="ru-RU" dirty="0" smtClean="0"/>
              <a:t>информационно-творческий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Срок проекта: </a:t>
            </a:r>
            <a:r>
              <a:rPr lang="ru-RU" dirty="0" smtClean="0"/>
              <a:t>краткосрочный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По характеру содержания: </a:t>
            </a:r>
            <a:r>
              <a:rPr lang="ru-RU" dirty="0" smtClean="0"/>
              <a:t>ребенок, исторические и культурные ценности русского народа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По характеру координации: </a:t>
            </a:r>
            <a:r>
              <a:rPr lang="ru-RU" dirty="0" smtClean="0"/>
              <a:t>открытый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По количеству участников: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групповой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Участники проекта</a:t>
            </a:r>
            <a:r>
              <a:rPr lang="ru-RU" dirty="0" smtClean="0">
                <a:solidFill>
                  <a:schemeClr val="bg2"/>
                </a:solidFill>
              </a:rPr>
              <a:t>: </a:t>
            </a:r>
            <a:r>
              <a:rPr lang="ru-RU" dirty="0" smtClean="0"/>
              <a:t>воспитанники подготовительной группы,  воспитатели,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67065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156" y="843173"/>
            <a:ext cx="7238198" cy="509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2B5F2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проекта: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обусловлена большой значимостью воспитания нравственно - патриотических чувств у дошкольников в современном обществе.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2B5F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 проекта: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знакомить дошкольников с народными промыслами России, мастерством русских умельцев и русским фольклором, то это позволит нашим детям почувствовать себя частью русского народа, ощутить гордость за свою страну, богатую славными традициями.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2B5F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реализации проекта: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реализовывался через следующие виды совместной деятельности: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• Познавательная деятельность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• Речевая деятельность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• Художественно-эстетическая деятельность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• Игровая деятельность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• Работа с родителями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019" y="1280160"/>
            <a:ext cx="819109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Подготовка материалов</a:t>
            </a:r>
            <a:r>
              <a:rPr lang="ru-RU" sz="24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	• </a:t>
            </a:r>
            <a:r>
              <a:rPr lang="ru-RU" dirty="0"/>
              <a:t>Подбор наглядных и дидактических материалов (тематические картинки, плакаты с элементами </a:t>
            </a:r>
            <a:r>
              <a:rPr lang="ru-RU" dirty="0" smtClean="0"/>
              <a:t>росписи, скульптуры малой формы «</a:t>
            </a:r>
            <a:r>
              <a:rPr lang="ru-RU" dirty="0" err="1" smtClean="0"/>
              <a:t>Каргопольская</a:t>
            </a:r>
            <a:r>
              <a:rPr lang="ru-RU" dirty="0" smtClean="0"/>
              <a:t> игрушка»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	• </a:t>
            </a:r>
            <a:r>
              <a:rPr lang="ru-RU" dirty="0"/>
              <a:t>Подготовка </a:t>
            </a:r>
            <a:r>
              <a:rPr lang="ru-RU" dirty="0" smtClean="0"/>
              <a:t>хороводных </a:t>
            </a:r>
            <a:r>
              <a:rPr lang="ru-RU" dirty="0"/>
              <a:t>и подвижных народных игр;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• </a:t>
            </a:r>
            <a:r>
              <a:rPr lang="ru-RU" dirty="0"/>
              <a:t>Подбор произведений фольклора, стихов на тему народных промыслов;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• </a:t>
            </a:r>
            <a:r>
              <a:rPr lang="ru-RU" dirty="0"/>
              <a:t>Подготовка материалов для организации творческой деятельности детей</a:t>
            </a:r>
            <a:r>
              <a:rPr lang="ru-RU" dirty="0" smtClean="0"/>
              <a:t>; детей и родителей.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17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48" y="1186424"/>
            <a:ext cx="5876223" cy="386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предлагалось: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Помочь со сбором предметов народных промыслов для мини-музея;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2. Активно интересоваться деятельностью ребенка в группе;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3. Помочь детям разучивать стихи;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4. Рекомендация в выходные дни посетить с детьми Этнографический музей;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9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272" y="991402"/>
            <a:ext cx="7988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Предполагаемый результат: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	У </a:t>
            </a:r>
            <a:r>
              <a:rPr lang="ru-RU" dirty="0"/>
              <a:t>детей сформированы элементарные представления о </a:t>
            </a:r>
            <a:r>
              <a:rPr lang="ru-RU" dirty="0" smtClean="0"/>
              <a:t>русских народных промыслах.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	Дошкольники </a:t>
            </a:r>
            <a:r>
              <a:rPr lang="ru-RU" dirty="0"/>
              <a:t>знают названия различных промыслов.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	Обогащен </a:t>
            </a:r>
            <a:r>
              <a:rPr lang="ru-RU" dirty="0"/>
              <a:t>словарный запас по теме «</a:t>
            </a:r>
            <a:r>
              <a:rPr lang="ru-RU" dirty="0" smtClean="0"/>
              <a:t>Русские народные промыслы».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	Дошкольники </a:t>
            </a:r>
            <a:r>
              <a:rPr lang="ru-RU" dirty="0"/>
              <a:t>знают особенности, характерные для каждого вида </a:t>
            </a:r>
            <a:r>
              <a:rPr lang="ru-RU" dirty="0" smtClean="0"/>
              <a:t>лепки и росписи,  </a:t>
            </a:r>
            <a:r>
              <a:rPr lang="ru-RU" dirty="0"/>
              <a:t>умеют самостоятельно выбирать соответствующую цветовую гамму.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	Родители </a:t>
            </a:r>
            <a:r>
              <a:rPr lang="ru-RU" dirty="0"/>
              <a:t>приняли активное участие в реализации проекта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5448" y="4907664"/>
            <a:ext cx="362391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D8FC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больше в будущее входим,</a:t>
            </a:r>
            <a:br>
              <a:rPr lang="ru-RU" i="1" dirty="0">
                <a:solidFill>
                  <a:srgbClr val="D8FC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D8FC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больше прошлым дорожим.</a:t>
            </a:r>
            <a:br>
              <a:rPr lang="ru-RU" i="1" dirty="0">
                <a:solidFill>
                  <a:srgbClr val="D8FC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D8FC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прошлом красоту находим,</a:t>
            </a:r>
            <a:br>
              <a:rPr lang="ru-RU" i="1" dirty="0">
                <a:solidFill>
                  <a:srgbClr val="D8FC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D8FC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Хоть новому принадлежим.</a:t>
            </a:r>
            <a:endParaRPr lang="ru-RU" dirty="0">
              <a:solidFill>
                <a:srgbClr val="D8FC68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5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2" y="1562001"/>
            <a:ext cx="84509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</a:rPr>
              <a:t>Цель:</a:t>
            </a:r>
            <a:endParaRPr lang="ru-RU" sz="3200" b="1" dirty="0">
              <a:solidFill>
                <a:srgbClr val="FFFF00"/>
              </a:solidFill>
            </a:endParaRPr>
          </a:p>
          <a:p>
            <a:pPr lvl="0" algn="ctr"/>
            <a:r>
              <a:rPr lang="ru-RU" sz="3200" dirty="0">
                <a:solidFill>
                  <a:prstClr val="white"/>
                </a:solidFill>
              </a:rPr>
              <a:t>  	</a:t>
            </a:r>
            <a:r>
              <a:rPr lang="ru-RU" sz="3200" dirty="0" smtClean="0">
                <a:solidFill>
                  <a:prstClr val="white"/>
                </a:solidFill>
              </a:rPr>
              <a:t>Формирование и систематизация знаний </a:t>
            </a:r>
            <a:r>
              <a:rPr lang="ru-RU" sz="3200" dirty="0" smtClean="0"/>
              <a:t>о разных видах </a:t>
            </a:r>
            <a:r>
              <a:rPr lang="ru-RU" sz="3200" dirty="0"/>
              <a:t>народного декоративно-прикладного искусства</a:t>
            </a:r>
            <a:r>
              <a:rPr lang="ru-RU" sz="3200" dirty="0" smtClean="0">
                <a:solidFill>
                  <a:prstClr val="white"/>
                </a:solidFill>
              </a:rPr>
              <a:t>, ставших</a:t>
            </a:r>
          </a:p>
          <a:p>
            <a:pPr lvl="0" algn="ctr"/>
            <a:r>
              <a:rPr lang="ru-RU" sz="3200" dirty="0" smtClean="0">
                <a:solidFill>
                  <a:prstClr val="white"/>
                </a:solidFill>
              </a:rPr>
              <a:t>достоянием русского народа и визитной </a:t>
            </a:r>
          </a:p>
          <a:p>
            <a:pPr lvl="0" algn="ctr"/>
            <a:r>
              <a:rPr lang="ru-RU" sz="3200" dirty="0" smtClean="0">
                <a:solidFill>
                  <a:prstClr val="white"/>
                </a:solidFill>
              </a:rPr>
              <a:t>карточкой великой России</a:t>
            </a:r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1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897" y="433137"/>
            <a:ext cx="78927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Познакомить дошкольников с русскими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промыслами; творчеством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изучению истории России, русского народного творчества.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Формировать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мотивационную, познавательную и эмоциональную сферу дошкольников;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Расширять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искусстве, традициях и обычаях народов России.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Развивать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включать свою поделку в структуру изготовления коллективной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Совершенствовать </a:t>
            </a: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росписи, используя характерные для каждого промысла элементы и цветовую гамму.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Прививать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русскому фольклору.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Воспитывать </a:t>
            </a: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народных традициях уважение к труду народных мастеров, чувство гордости за Россию.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Вовлечь </a:t>
            </a: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проектную деятельность по ознакомлению детей с русским фольклором.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7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022" y="1771622"/>
            <a:ext cx="77194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Игрушка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одно из ярких проявлений массовой культуры, глубоко жизненное и народное. Из поколения в поколение переходят традиции ремесла и искусства игрушки, передаются в народе представления о жизни, труде, красоте.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близка к фольклору, создает ощущение особенности русского национального народного творчества.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82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507</TotalTime>
  <Words>173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Tw Cen MT</vt:lpstr>
      <vt:lpstr>Wingdings</vt:lpstr>
      <vt:lpstr>Контур</vt:lpstr>
      <vt:lpstr>Проектная деятельность по теме «русские Народные мотивы»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по теме «русские Народные промыслы»</dc:title>
  <dc:creator>RePack by Diakov</dc:creator>
  <cp:lastModifiedBy>RePack by Diakov</cp:lastModifiedBy>
  <cp:revision>52</cp:revision>
  <dcterms:created xsi:type="dcterms:W3CDTF">2015-11-10T21:56:57Z</dcterms:created>
  <dcterms:modified xsi:type="dcterms:W3CDTF">2016-04-04T21:03:06Z</dcterms:modified>
</cp:coreProperties>
</file>