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128792" cy="86409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Спортивная летопис</a:t>
            </a: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Анненского сельского поселения 2014 - 2015 год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Рисунок 4" descr="https://pp.vk.me/c627324/v627324753/10bc8/LWlfj9mWNN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200800" cy="46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s://pp.vk.me/c627324/v627324753/10bc1/2pwqG4fH5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18" y="4869160"/>
            <a:ext cx="2304256" cy="172819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4008" y="5877272"/>
            <a:ext cx="3814192" cy="4462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Выполнила: Зайнеева М.Н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2520280" cy="484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Суханкин</a:t>
            </a:r>
            <a:r>
              <a:rPr lang="ru-RU" dirty="0" smtClean="0"/>
              <a:t> Михаил Михайлович 17.04.1978 г.р. Активный участник 9 Спартакиады, принимал участие в 5 видах спорта: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каната, мини-футбол (финальные соревнования), хоккей, легкоатлетическая эстафета, </a:t>
            </a:r>
            <a:r>
              <a:rPr lang="ru-RU" dirty="0" err="1" smtClean="0"/>
              <a:t>полиатлон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User\Desktop\спартакиада\IMG_6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72816"/>
            <a:ext cx="4166592" cy="2776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24744"/>
            <a:ext cx="3672408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Щербенко</a:t>
            </a:r>
            <a:r>
              <a:rPr lang="ru-RU" b="1" dirty="0" smtClean="0"/>
              <a:t> Татьяна. </a:t>
            </a:r>
            <a:r>
              <a:rPr lang="ru-RU" dirty="0" smtClean="0"/>
              <a:t>Активный участник 9 Спартакиады, принимала участие в 4 видах спорта: шашки, </a:t>
            </a:r>
            <a:r>
              <a:rPr lang="ru-RU" dirty="0" err="1" smtClean="0"/>
              <a:t>полиатлон</a:t>
            </a:r>
            <a:r>
              <a:rPr lang="ru-RU" dirty="0" smtClean="0"/>
              <a:t>, мини-футбол, легкоатлетическая эстафета</a:t>
            </a:r>
          </a:p>
          <a:p>
            <a:endParaRPr lang="ru-RU" dirty="0"/>
          </a:p>
        </p:txBody>
      </p:sp>
      <p:sp>
        <p:nvSpPr>
          <p:cNvPr id="6146" name="AutoShape 2" descr="https://pp.vk.me/c317827/v317827777/6a9d/lFIMJ07VjZ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pp.vk.me/c317827/v317827777/6a9d/lFIMJ07VjZ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3024336" cy="4846320"/>
          </a:xfrm>
        </p:spPr>
        <p:txBody>
          <a:bodyPr>
            <a:normAutofit/>
          </a:bodyPr>
          <a:lstStyle/>
          <a:p>
            <a:r>
              <a:rPr lang="ru-RU" dirty="0" smtClean="0"/>
              <a:t>Стариков Дмитрий. В 9 Спартакиаде сельских поселений принимал участие в 3 видах спорта: гиревой спорт, волейбол,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каната.</a:t>
            </a:r>
          </a:p>
          <a:p>
            <a:endParaRPr lang="ru-RU" dirty="0"/>
          </a:p>
        </p:txBody>
      </p:sp>
      <p:pic>
        <p:nvPicPr>
          <p:cNvPr id="4098" name="Picture 2" descr="http://uld15.mycdn.me/image?t=3&amp;bid=770382278892&amp;id=770382278892&amp;plc=WEB&amp;tkn=*TUlB4KPn0wEZMWurmyyYQSki2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345638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76672"/>
            <a:ext cx="4464496" cy="61950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Тимеева</a:t>
            </a:r>
            <a:r>
              <a:rPr lang="ru-RU" b="1" dirty="0" smtClean="0"/>
              <a:t> (Мельниченко) Елена Николаевна. </a:t>
            </a:r>
            <a:r>
              <a:rPr lang="ru-RU" dirty="0" smtClean="0"/>
              <a:t>Родилась в </a:t>
            </a:r>
            <a:r>
              <a:rPr lang="ru-RU" dirty="0" err="1" smtClean="0"/>
              <a:t>Анненске</a:t>
            </a:r>
            <a:r>
              <a:rPr lang="ru-RU" dirty="0" smtClean="0"/>
              <a:t> 23.10.1969г. Закончила Анненскую школу 10 классов. Поступила в Челябинский педагогический институт на факультет физической культуры. В 1990г закончила институт, и устроилась на работу в Анненскую школу учителем физкультуры, проработала в школе 3 года. Вышла замуж и уехала в г.Магнитогорск. В1994г. вернулась, устроилась работать в Санаторий, где работает по сей день. Двое детей. В 9 Спартакиаде сельских поселений принимала участие в 3 видах спорта: волейбол, </a:t>
            </a:r>
            <a:r>
              <a:rPr lang="ru-RU" dirty="0" err="1" smtClean="0"/>
              <a:t>полиатлон</a:t>
            </a:r>
            <a:r>
              <a:rPr lang="ru-RU" dirty="0" smtClean="0"/>
              <a:t>, лыжная эстафета.</a:t>
            </a:r>
          </a:p>
          <a:p>
            <a:endParaRPr lang="ru-RU" dirty="0"/>
          </a:p>
        </p:txBody>
      </p:sp>
      <p:pic>
        <p:nvPicPr>
          <p:cNvPr id="4" name="Рисунок 3" descr="http://uld5.mycdn.me/image?t=3&amp;bid=805199466062&amp;id=805199453262&amp;plc=WEB&amp;tkn=*LTib3XnUCrYXNePP2_0Q4MHbu2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9794">
            <a:off x="357785" y="1363861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3970784" cy="5907056"/>
          </a:xfrm>
        </p:spPr>
        <p:txBody>
          <a:bodyPr/>
          <a:lstStyle/>
          <a:p>
            <a:r>
              <a:rPr lang="ru-RU" b="1" dirty="0" err="1" smtClean="0"/>
              <a:t>Бородкин</a:t>
            </a:r>
            <a:r>
              <a:rPr lang="ru-RU" b="1" dirty="0" smtClean="0"/>
              <a:t> Игорь </a:t>
            </a:r>
            <a:r>
              <a:rPr lang="ru-RU" dirty="0" smtClean="0"/>
              <a:t>18.02.1994 г.р. В 9 Спартакиаде сельских поселений принимал участие в 3 видах спорта: мини-футбол (зональные соревнования), легкоатлетическая эстафета, мини-футбол (финальные соревнования).</a:t>
            </a:r>
          </a:p>
          <a:p>
            <a:endParaRPr lang="ru-RU" dirty="0"/>
          </a:p>
        </p:txBody>
      </p:sp>
      <p:pic>
        <p:nvPicPr>
          <p:cNvPr id="2050" name="Picture 2" descr="https://pp.vk.me/c10488/u149520043/-6/z_4a1a9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76783"/>
            <a:ext cx="2304256" cy="409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en-US" dirty="0" smtClean="0"/>
              <a:t>I</a:t>
            </a:r>
            <a:r>
              <a:rPr lang="ru-RU" dirty="0" smtClean="0"/>
              <a:t>X Спартакиаде сельских поселений </a:t>
            </a:r>
            <a:r>
              <a:rPr lang="ru-RU" dirty="0" err="1" smtClean="0"/>
              <a:t>Карталинского</a:t>
            </a:r>
            <a:r>
              <a:rPr lang="ru-RU" dirty="0" smtClean="0"/>
              <a:t> муниципального района приняло участие около 800 человек разного возраста. Участники Спартакиады соревновались по 16 направлениям: волейбол(мужской и женский), гири, шашки, лыжная эстафета, теннис, шахматы, хоккей, </a:t>
            </a:r>
            <a:r>
              <a:rPr lang="ru-RU" dirty="0" err="1" smtClean="0"/>
              <a:t>полиатлон</a:t>
            </a:r>
            <a:r>
              <a:rPr lang="ru-RU" dirty="0" smtClean="0"/>
              <a:t>, легкоатлетическая эстафета, мини-футбол(мужской и женский),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каната, стрельба и спортивная семья.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Все сельские поселения стали активными участниками </a:t>
            </a:r>
            <a:r>
              <a:rPr lang="en-US" dirty="0" smtClean="0"/>
              <a:t>I</a:t>
            </a:r>
            <a:r>
              <a:rPr lang="ru-RU" dirty="0" smtClean="0"/>
              <a:t>Х Спартакиады:</a:t>
            </a:r>
          </a:p>
          <a:p>
            <a:r>
              <a:rPr lang="ru-RU" dirty="0" smtClean="0"/>
              <a:t>Анненское сельское поселение 864 очка 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место</a:t>
            </a:r>
          </a:p>
          <a:p>
            <a:r>
              <a:rPr lang="ru-RU" dirty="0" smtClean="0"/>
              <a:t>Варшавское сельское поселение 750 очков 6 место</a:t>
            </a:r>
          </a:p>
          <a:p>
            <a:r>
              <a:rPr lang="ru-RU" dirty="0" err="1" smtClean="0"/>
              <a:t>Великопетровское</a:t>
            </a:r>
            <a:r>
              <a:rPr lang="ru-RU" dirty="0" smtClean="0"/>
              <a:t> сельское поселение 746 очков 7место</a:t>
            </a:r>
          </a:p>
          <a:p>
            <a:r>
              <a:rPr lang="ru-RU" dirty="0" err="1" smtClean="0"/>
              <a:t>Еленинское</a:t>
            </a:r>
            <a:r>
              <a:rPr lang="ru-RU" dirty="0" smtClean="0"/>
              <a:t> сельское поселение 856 очков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место</a:t>
            </a:r>
          </a:p>
          <a:p>
            <a:r>
              <a:rPr lang="ru-RU" dirty="0" smtClean="0"/>
              <a:t>Мичуринское сельское поселение 580 очков 10 место</a:t>
            </a:r>
          </a:p>
          <a:p>
            <a:r>
              <a:rPr lang="ru-RU" dirty="0" err="1" smtClean="0"/>
              <a:t>Неплюевское</a:t>
            </a:r>
            <a:r>
              <a:rPr lang="ru-RU" dirty="0" smtClean="0"/>
              <a:t> сельское поселение  773 очка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место</a:t>
            </a:r>
          </a:p>
          <a:p>
            <a:r>
              <a:rPr lang="ru-RU" dirty="0" smtClean="0"/>
              <a:t>Полтавское сельское поселение 622 очка 9 место</a:t>
            </a:r>
          </a:p>
          <a:p>
            <a:r>
              <a:rPr lang="ru-RU" dirty="0" err="1" smtClean="0"/>
              <a:t>Снежнеское</a:t>
            </a:r>
            <a:r>
              <a:rPr lang="ru-RU" dirty="0" smtClean="0"/>
              <a:t> сельское поселение 771 очко 4 место</a:t>
            </a:r>
          </a:p>
          <a:p>
            <a:r>
              <a:rPr lang="ru-RU" dirty="0" err="1" smtClean="0"/>
              <a:t>Сухореченское</a:t>
            </a:r>
            <a:r>
              <a:rPr lang="ru-RU" dirty="0" smtClean="0"/>
              <a:t> сельское поселение 694 очка 8 место</a:t>
            </a:r>
          </a:p>
          <a:p>
            <a:r>
              <a:rPr lang="ru-RU" dirty="0" smtClean="0"/>
              <a:t>Южно-Степное сельское поселение 756 очков 5 место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Анненское сельское поселение в очередной раз доказало, что они самые спортивные, выиграв 1000000 рублей в третий раз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Наша команда состояла из 47 участников по разным видам спорта. 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476672"/>
            <a:ext cx="5410944" cy="553061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Степанов Виталий Александрович </a:t>
            </a:r>
            <a:r>
              <a:rPr lang="ru-RU" dirty="0" smtClean="0"/>
              <a:t>родился в </a:t>
            </a:r>
            <a:r>
              <a:rPr lang="ru-RU" dirty="0" err="1" smtClean="0"/>
              <a:t>Анненске</a:t>
            </a:r>
            <a:r>
              <a:rPr lang="ru-RU" dirty="0" smtClean="0"/>
              <a:t> 24.11.1971г. В 1989 закончил Анненскую среднюю школу, с 1989г. по 1993г. учился в Челябинском Государственном  Педагогическом институте на учителя физической культуры, с 1993 по 2003 работал в Анненской школе учителем физической культуры. С 2003года и  по настоящее время работает заведующим КСК </a:t>
            </a:r>
            <a:r>
              <a:rPr lang="ru-RU" dirty="0" err="1" smtClean="0"/>
              <a:t>Карталинского</a:t>
            </a:r>
            <a:r>
              <a:rPr lang="ru-RU" dirty="0" smtClean="0"/>
              <a:t> ЛПУМГ. Активный участник 9 Спартакиады, принимал участие в 6 видах спорта: гиревой спорт, настольный теннис, мини-футбол(зональные соревнования), волейбол,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каната, мини-футбол(финальные соревнования).</a:t>
            </a:r>
          </a:p>
          <a:p>
            <a:endParaRPr lang="ru-RU" dirty="0"/>
          </a:p>
        </p:txBody>
      </p:sp>
      <p:pic>
        <p:nvPicPr>
          <p:cNvPr id="5" name="Рисунок 4" descr="http://uld3.mycdn.me/image?t=3&amp;bid=490059201071&amp;id=490059201071&amp;plc=WEB&amp;tkn=*OAdHT7Y-fAQZFDkOn51K4kcWpL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1935">
            <a:off x="248917" y="1340679"/>
            <a:ext cx="3168352" cy="389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4752528" cy="6120680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/>
              <a:t>Зайнеева (</a:t>
            </a:r>
            <a:r>
              <a:rPr lang="ru-RU" sz="2900" b="1" dirty="0" err="1" smtClean="0"/>
              <a:t>Кархалева</a:t>
            </a:r>
            <a:r>
              <a:rPr lang="ru-RU" sz="2900" b="1" dirty="0" smtClean="0"/>
              <a:t>) Мария Николаевна </a:t>
            </a:r>
            <a:r>
              <a:rPr lang="ru-RU" sz="2900" dirty="0" smtClean="0"/>
              <a:t> 18.02.1979 г.р. Родилась и выросла в </a:t>
            </a:r>
            <a:r>
              <a:rPr lang="ru-RU" sz="2900" dirty="0" err="1" smtClean="0"/>
              <a:t>Анненске</a:t>
            </a:r>
            <a:r>
              <a:rPr lang="ru-RU" sz="2900" dirty="0" smtClean="0"/>
              <a:t>. Училась в  МОУ Анненская СОШ. Во время учебы в школе активно участвовала во всех школьных и районных соревнованиях. После окончания школы, в 1996 году, поступила в Магнитогорский педагогический колледж, отделение физическое воспитание. В данное время работает учителем физической культуры в МОУ Анненская СОШ. Воспитывает двух сыновей . Активный участник 9 Спартакиады, принимала участие в 6 видах спорта: лыжная эстафета, </a:t>
            </a:r>
            <a:r>
              <a:rPr lang="ru-RU" sz="2900" dirty="0" err="1" smtClean="0"/>
              <a:t>полиатлон</a:t>
            </a:r>
            <a:r>
              <a:rPr lang="ru-RU" sz="2900" dirty="0" smtClean="0"/>
              <a:t>, , волейбол, мини-футбол, легкоатлетическая эстафета, стрельба.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фото1\114___12\IMG_0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4999">
            <a:off x="5209227" y="843369"/>
            <a:ext cx="3310819" cy="43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4664"/>
            <a:ext cx="3484240" cy="605107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Галдыгареев</a:t>
            </a:r>
            <a:r>
              <a:rPr lang="ru-RU" b="1" dirty="0" smtClean="0"/>
              <a:t> Геннадий </a:t>
            </a:r>
            <a:r>
              <a:rPr lang="ru-RU" dirty="0" smtClean="0"/>
              <a:t>. Активный участник 9 Спартакиады, принимал участие в 5 видах спорта: мини-футбол (зональные соревнования),волейбол, спортивная семья,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каната, мини-футбол (финальные соревнования)</a:t>
            </a:r>
          </a:p>
          <a:p>
            <a:endParaRPr lang="ru-RU" dirty="0"/>
          </a:p>
        </p:txBody>
      </p:sp>
      <p:pic>
        <p:nvPicPr>
          <p:cNvPr id="4" name="Рисунок 3" descr="http://uld9.mycdn.me/image?t=0&amp;bid=180491400592&amp;id=180491400592&amp;plc=WEB&amp;tkn=*J8tDYPcLxe6C0TAzF9_emHIcfO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3394">
            <a:off x="323528" y="2132856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186808" cy="60510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Алиниченко</a:t>
            </a:r>
            <a:r>
              <a:rPr lang="ru-RU" b="1" dirty="0" smtClean="0"/>
              <a:t> (</a:t>
            </a:r>
            <a:r>
              <a:rPr lang="ru-RU" b="1" dirty="0" err="1" smtClean="0"/>
              <a:t>Шестак</a:t>
            </a:r>
            <a:r>
              <a:rPr lang="ru-RU" b="1" dirty="0" smtClean="0"/>
              <a:t>) Валерия Юрьевна .  </a:t>
            </a:r>
            <a:r>
              <a:rPr lang="ru-RU" dirty="0" smtClean="0"/>
              <a:t>12.09.1992 г.р. Родилась в  Сахалинской области, </a:t>
            </a:r>
            <a:r>
              <a:rPr lang="ru-RU" dirty="0" err="1" smtClean="0"/>
              <a:t>Углегорского</a:t>
            </a:r>
            <a:r>
              <a:rPr lang="ru-RU" dirty="0" smtClean="0"/>
              <a:t> района ,г. Шахтёрск. В 2001 году с родителями переехали в с. Анненское. Закончив школу поступила в ЧГПУ , где активно занималась спортивными играми. В данное время работает в МОУ Анненская СОШ учителем географии. Воспитывает сына.  Активный участник 9 Спартакиады, принимала участие в 5 видах спорта: лыжная эстафета, </a:t>
            </a:r>
            <a:r>
              <a:rPr lang="ru-RU" dirty="0" err="1" smtClean="0"/>
              <a:t>полиатлон</a:t>
            </a:r>
            <a:r>
              <a:rPr lang="ru-RU" dirty="0" smtClean="0"/>
              <a:t>, , волейбол, мини-футбол, </a:t>
            </a:r>
            <a:r>
              <a:rPr lang="ru-RU" dirty="0" err="1" smtClean="0"/>
              <a:t>армреслинг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pp.vk.me/c623331/v623331504/4fb8f/nClgOWYMq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4016">
            <a:off x="4572000" y="1700808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752528" cy="59766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Вольский</a:t>
            </a:r>
            <a:r>
              <a:rPr lang="ru-RU" sz="3200" b="1" dirty="0" smtClean="0"/>
              <a:t> Алексей. </a:t>
            </a:r>
            <a:r>
              <a:rPr lang="ru-RU" sz="3200" dirty="0" smtClean="0"/>
              <a:t>Активный участник 9 Спартакиады, принимал участие в 5 видах спорта: мини-футбол (зональные соревнования),волейбол, </a:t>
            </a:r>
            <a:r>
              <a:rPr lang="ru-RU" sz="3200" dirty="0" err="1" smtClean="0"/>
              <a:t>перетягивание</a:t>
            </a:r>
            <a:r>
              <a:rPr lang="ru-RU" sz="3200" dirty="0" smtClean="0"/>
              <a:t> каната, мини-футбол (финальные соревнования), хоккей.</a:t>
            </a:r>
          </a:p>
          <a:p>
            <a:endParaRPr lang="ru-RU" dirty="0"/>
          </a:p>
        </p:txBody>
      </p:sp>
      <p:pic>
        <p:nvPicPr>
          <p:cNvPr id="4" name="Рисунок 3" descr="http://uld15.mycdn.me/image?t=3&amp;bid=804530301934&amp;id=804530185454&amp;plc=WEB&amp;ts=00010003&amp;tkn=*D3aM6oV5LrMGm8buQ0bCZU3el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8083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616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Спортивная летопись  Анненского сельского поселения 2014 - 2015 год </vt:lpstr>
      <vt:lpstr>Слайд 2</vt:lpstr>
      <vt:lpstr>Слайд 3</vt:lpstr>
      <vt:lpstr> Анненское сельское поселение в очередной раз доказало, что они самые спортивные, выиграв 1000000 рублей в третий раз  Наша команда состояла из 47 участников по разным видам спорта.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2015-11-10T16:21:59Z</dcterms:created>
  <dcterms:modified xsi:type="dcterms:W3CDTF">2016-03-31T10:26:51Z</dcterms:modified>
</cp:coreProperties>
</file>