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60093"/>
    <a:srgbClr val="009900"/>
    <a:srgbClr val="00FFFF"/>
    <a:srgbClr val="00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789040"/>
            <a:ext cx="4263008" cy="2088232"/>
          </a:xfrm>
        </p:spPr>
        <p:txBody>
          <a:bodyPr/>
          <a:lstStyle/>
          <a:p>
            <a:r>
              <a:rPr lang="ru-RU" dirty="0" smtClean="0"/>
              <a:t>ПОДГОТОВИЛА УЧИТЕЛЬ ГЕОГРАФИИ  </a:t>
            </a:r>
          </a:p>
          <a:p>
            <a:r>
              <a:rPr lang="ru-RU" dirty="0" smtClean="0"/>
              <a:t>ГБОУ СОШ № 329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ЛИТВИНЧУК С.Г.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309634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Игра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"Географический калейдоскоп"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даниил\Pictures\geolog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4273979"/>
            <a:ext cx="1872208" cy="1855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+mn-lt"/>
              </a:rPr>
              <a:t>Конкурс пантомимы.</a:t>
            </a:r>
            <a:r>
              <a:rPr lang="ru-RU" sz="40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bg2"/>
                </a:solidFill>
                <a:latin typeface="+mn-lt"/>
              </a:rPr>
            </a:br>
            <a:endParaRPr lang="ru-RU" sz="40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194" name="Picture 2" descr="C:\Users\даниил\Pictures\c7f14b88c2cef68c9f5657a0beb536c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17032"/>
            <a:ext cx="3568452" cy="2378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Участники игры слушают  звуки природы и пытаются их объяснить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/>
            </a:r>
            <a:br>
              <a:rPr lang="ru-RU" b="1" dirty="0" smtClean="0">
                <a:solidFill>
                  <a:srgbClr val="009900"/>
                </a:solidFill>
              </a:rPr>
            </a:br>
            <a:r>
              <a:rPr lang="ru-RU" b="1" dirty="0" smtClean="0">
                <a:solidFill>
                  <a:srgbClr val="009900"/>
                </a:solidFill>
              </a:rPr>
              <a:t>Конкурс «Звуки природы»</a:t>
            </a:r>
            <a:r>
              <a:rPr lang="ru-RU" dirty="0" smtClean="0">
                <a:solidFill>
                  <a:srgbClr val="009900"/>
                </a:solidFill>
              </a:rPr>
              <a:t/>
            </a:r>
            <a:br>
              <a:rPr lang="ru-RU" dirty="0" smtClean="0">
                <a:solidFill>
                  <a:srgbClr val="009900"/>
                </a:solidFill>
              </a:rPr>
            </a:b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9218" name="Picture 2" descr="C:\Users\даниил\Pictures\2015-04-11_GivernyGardenSpring_ROW1090028028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81128"/>
            <a:ext cx="3074234" cy="1921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Команды получают разрезанные  контурные карты. Сложив их, они должны назвать природный комплекс и рассказать как можно больше о нём.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Конкурс «Собери карту»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даниил\Pictures\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7125">
            <a:off x="601676" y="4351135"/>
            <a:ext cx="2799997" cy="1792291"/>
          </a:xfrm>
          <a:prstGeom prst="rect">
            <a:avLst/>
          </a:prstGeom>
          <a:noFill/>
        </p:spPr>
      </p:pic>
      <p:pic>
        <p:nvPicPr>
          <p:cNvPr id="10243" name="Picture 3" descr="C:\Users\даниил\Pictures\reshebnik-po-matematike-6-klass-erina-4172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5263">
            <a:off x="4785415" y="4318578"/>
            <a:ext cx="1927455" cy="1278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Звучат отрывки песен, за одну минуту представители от каждой команды должны записать как можно больше названий песен или слов из них на тему:    	«Природа и человек неразделимы».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D60093"/>
                </a:solidFill>
              </a:rPr>
              <a:t>Конкурс «Угадай мелодию». </a:t>
            </a:r>
            <a:endParaRPr lang="ru-RU" dirty="0">
              <a:solidFill>
                <a:srgbClr val="D60093"/>
              </a:solidFill>
            </a:endParaRPr>
          </a:p>
        </p:txBody>
      </p:sp>
      <p:pic>
        <p:nvPicPr>
          <p:cNvPr id="11266" name="Picture 2" descr="C:\Users\даниил\Pictures\onpu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86334"/>
            <a:ext cx="3096344" cy="156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FF"/>
                </a:solidFill>
              </a:rPr>
              <a:t>СПАСИБО    ЗА    ИГРУ.</a:t>
            </a:r>
            <a:endParaRPr lang="ru-RU" sz="5400" b="1" dirty="0">
              <a:solidFill>
                <a:srgbClr val="FF00FF"/>
              </a:solidFill>
            </a:endParaRPr>
          </a:p>
        </p:txBody>
      </p:sp>
      <p:pic>
        <p:nvPicPr>
          <p:cNvPr id="12290" name="Picture 2" descr="C:\Users\даниил\Pictures\W02E6J6l0e7XqvO2xjQ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916832"/>
            <a:ext cx="4968552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1. Конкурс – разминка «Вглубь океана – за тайной»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Конкурс  «Блиц - вопросы»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 Конкурс  «Загадочная «А»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Конкурс «Города в конверте»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5. Конкурс художников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6.</a:t>
            </a:r>
            <a:r>
              <a:rPr lang="ru-RU" b="1" dirty="0" smtClean="0">
                <a:solidFill>
                  <a:srgbClr val="C00000"/>
                </a:solidFill>
              </a:rPr>
              <a:t>Конкурс «Служба спасения»</a:t>
            </a:r>
          </a:p>
          <a:p>
            <a:pPr>
              <a:buNone/>
            </a:pPr>
            <a:r>
              <a:rPr lang="ru-RU" dirty="0" smtClean="0">
                <a:solidFill>
                  <a:srgbClr val="00FF00"/>
                </a:solidFill>
              </a:rPr>
              <a:t>7.</a:t>
            </a:r>
            <a:r>
              <a:rPr lang="ru-RU" b="1" dirty="0" smtClean="0">
                <a:solidFill>
                  <a:srgbClr val="00FF00"/>
                </a:solidFill>
              </a:rPr>
              <a:t> Конкурс   «Географические анаграммы»</a:t>
            </a:r>
          </a:p>
          <a:p>
            <a:pPr>
              <a:buNone/>
            </a:pPr>
            <a:r>
              <a:rPr lang="ru-RU" b="1" dirty="0" smtClean="0">
                <a:solidFill>
                  <a:srgbClr val="FFFF66"/>
                </a:solidFill>
              </a:rPr>
              <a:t>8. Конкурс пантомимы.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9. Конкурс «Звуки природы»</a:t>
            </a:r>
          </a:p>
          <a:p>
            <a:pPr>
              <a:buNone/>
            </a:pPr>
            <a:r>
              <a:rPr lang="ru-RU" b="1" dirty="0" smtClean="0">
                <a:solidFill>
                  <a:srgbClr val="FF00FF"/>
                </a:solidFill>
              </a:rPr>
              <a:t>10. Конкурс «Собери карту»</a:t>
            </a:r>
          </a:p>
          <a:p>
            <a:pPr>
              <a:buNone/>
            </a:pPr>
            <a:r>
              <a:rPr lang="ru-RU" b="1" dirty="0" smtClean="0">
                <a:solidFill>
                  <a:srgbClr val="00FFFF"/>
                </a:solidFill>
              </a:rPr>
              <a:t>11. Конкурс «Угадай мелодию». </a:t>
            </a:r>
            <a:endParaRPr lang="ru-RU" dirty="0" smtClean="0">
              <a:solidFill>
                <a:srgbClr val="00FFFF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Тематика  игры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Конкурс – разминка </a:t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«Вглубь океана – за тайной»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даниил\Pictures\shark_small_fish_fin_water_teeth_animals_ultra_3840x2160_hd-wallpaper-201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5013176"/>
            <a:ext cx="2400266" cy="1584176"/>
          </a:xfrm>
          <a:prstGeom prst="rect">
            <a:avLst/>
          </a:prstGeom>
          <a:noFill/>
        </p:spPr>
      </p:pic>
      <p:pic>
        <p:nvPicPr>
          <p:cNvPr id="2051" name="Picture 3" descr="C:\Users\даниил\Downloads\219829995_1baab975c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501516"/>
            <a:ext cx="2160240" cy="1620180"/>
          </a:xfrm>
          <a:prstGeom prst="rect">
            <a:avLst/>
          </a:prstGeom>
          <a:noFill/>
        </p:spPr>
      </p:pic>
      <p:pic>
        <p:nvPicPr>
          <p:cNvPr id="2052" name="Picture 4" descr="C:\Users\даниил\Pictures\0f26654422914756a27ab8d0f0a7f6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952" y="2636912"/>
            <a:ext cx="2124802" cy="1535435"/>
          </a:xfrm>
          <a:prstGeom prst="rect">
            <a:avLst/>
          </a:prstGeom>
          <a:noFill/>
        </p:spPr>
      </p:pic>
      <p:pic>
        <p:nvPicPr>
          <p:cNvPr id="2053" name="Picture 5" descr="C:\Users\даниил\Pictures\20140908135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157192"/>
            <a:ext cx="2132475" cy="1440160"/>
          </a:xfrm>
          <a:prstGeom prst="rect">
            <a:avLst/>
          </a:prstGeom>
          <a:noFill/>
        </p:spPr>
      </p:pic>
      <p:pic>
        <p:nvPicPr>
          <p:cNvPr id="2055" name="Picture 7" descr="C:\Users\даниил\Pictures\jump marl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353464"/>
            <a:ext cx="1584176" cy="2254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Конкурс  «Блиц-вопросы»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даниил\Pictures\lion_digital_art-2880x1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64994"/>
            <a:ext cx="3729608" cy="2331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Заполните клетки буквами, не изменяя положение буквы «А», и напишите названия:</a:t>
            </a:r>
          </a:p>
          <a:p>
            <a:pPr>
              <a:buNone/>
            </a:pPr>
            <a:r>
              <a:rPr lang="ru-RU" i="1" dirty="0" smtClean="0">
                <a:solidFill>
                  <a:srgbClr val="00FFFF"/>
                </a:solidFill>
              </a:rPr>
              <a:t>1-я команда</a:t>
            </a:r>
            <a:r>
              <a:rPr lang="ru-RU" dirty="0" smtClean="0">
                <a:solidFill>
                  <a:srgbClr val="00FFFF"/>
                </a:solidFill>
              </a:rPr>
              <a:t> </a:t>
            </a:r>
            <a:r>
              <a:rPr lang="ru-RU" dirty="0" smtClean="0"/>
              <a:t>– названия двух государств, города, реки.</a:t>
            </a:r>
          </a:p>
          <a:p>
            <a:pPr>
              <a:buNone/>
            </a:pPr>
            <a:r>
              <a:rPr lang="ru-RU" i="1" dirty="0" smtClean="0"/>
              <a:t>а	  </a:t>
            </a:r>
            <a:r>
              <a:rPr lang="ru-RU" i="1" dirty="0" err="1" smtClean="0"/>
              <a:t>а</a:t>
            </a:r>
            <a:r>
              <a:rPr lang="ru-RU" i="1" dirty="0" smtClean="0"/>
              <a:t>  	</a:t>
            </a:r>
            <a:r>
              <a:rPr lang="ru-RU" i="1" dirty="0" err="1" smtClean="0"/>
              <a:t>а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/>
              <a:t>а	  </a:t>
            </a:r>
            <a:r>
              <a:rPr lang="ru-RU" i="1" dirty="0" err="1" smtClean="0"/>
              <a:t>а</a:t>
            </a:r>
            <a:r>
              <a:rPr lang="ru-RU" i="1" dirty="0" smtClean="0"/>
              <a:t>  	</a:t>
            </a:r>
            <a:r>
              <a:rPr lang="ru-RU" i="1" dirty="0" err="1" smtClean="0"/>
              <a:t>а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/>
              <a:t>а	  </a:t>
            </a:r>
            <a:r>
              <a:rPr lang="ru-RU" i="1" dirty="0" err="1" smtClean="0"/>
              <a:t>а</a:t>
            </a:r>
            <a:r>
              <a:rPr lang="ru-RU" i="1" dirty="0" smtClean="0"/>
              <a:t>  	</a:t>
            </a:r>
            <a:r>
              <a:rPr lang="ru-RU" i="1" dirty="0" err="1" smtClean="0"/>
              <a:t>а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/>
              <a:t>а	  </a:t>
            </a:r>
            <a:r>
              <a:rPr lang="ru-RU" i="1" dirty="0" err="1" smtClean="0"/>
              <a:t>а</a:t>
            </a:r>
            <a:r>
              <a:rPr lang="ru-RU" i="1" dirty="0" smtClean="0"/>
              <a:t>  	</a:t>
            </a:r>
            <a:r>
              <a:rPr lang="ru-RU" i="1" dirty="0" err="1" smtClean="0"/>
              <a:t>а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>
                <a:solidFill>
                  <a:srgbClr val="00FFFF"/>
                </a:solidFill>
              </a:rPr>
              <a:t>2-я команда</a:t>
            </a:r>
            <a:r>
              <a:rPr lang="ru-RU" dirty="0" smtClean="0"/>
              <a:t> – названия четырех озёр</a:t>
            </a:r>
          </a:p>
          <a:p>
            <a:pPr>
              <a:buNone/>
            </a:pPr>
            <a:r>
              <a:rPr lang="ru-RU" i="1" dirty="0" smtClean="0"/>
              <a:t>а	  </a:t>
            </a:r>
            <a:r>
              <a:rPr lang="ru-RU" i="1" dirty="0" err="1" smtClean="0"/>
              <a:t>а</a:t>
            </a:r>
            <a:r>
              <a:rPr lang="ru-RU" i="1" dirty="0" smtClean="0"/>
              <a:t>  	</a:t>
            </a:r>
            <a:r>
              <a:rPr lang="ru-RU" i="1" dirty="0" err="1" smtClean="0"/>
              <a:t>а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/>
              <a:t>а	  </a:t>
            </a:r>
            <a:r>
              <a:rPr lang="ru-RU" i="1" dirty="0" err="1" smtClean="0"/>
              <a:t>а</a:t>
            </a:r>
            <a:r>
              <a:rPr lang="ru-RU" i="1" dirty="0" smtClean="0"/>
              <a:t>  	</a:t>
            </a:r>
            <a:r>
              <a:rPr lang="ru-RU" i="1" dirty="0" err="1" smtClean="0"/>
              <a:t>а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/>
              <a:t>а	  </a:t>
            </a:r>
            <a:r>
              <a:rPr lang="ru-RU" i="1" dirty="0" err="1" smtClean="0"/>
              <a:t>а</a:t>
            </a:r>
            <a:r>
              <a:rPr lang="ru-RU" i="1" dirty="0" smtClean="0"/>
              <a:t>  	</a:t>
            </a:r>
            <a:r>
              <a:rPr lang="ru-RU" i="1" dirty="0" err="1" smtClean="0"/>
              <a:t>а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/>
              <a:t>а	  </a:t>
            </a:r>
            <a:r>
              <a:rPr lang="ru-RU" i="1" dirty="0" err="1" smtClean="0"/>
              <a:t>а</a:t>
            </a:r>
            <a:r>
              <a:rPr lang="ru-RU" i="1" dirty="0" smtClean="0"/>
              <a:t>  	</a:t>
            </a:r>
            <a:r>
              <a:rPr lang="ru-RU" i="1" dirty="0" err="1" smtClean="0"/>
              <a:t>а</a:t>
            </a:r>
            <a:r>
              <a:rPr lang="ru-RU" i="1" dirty="0" smtClean="0"/>
              <a:t> 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Конкурс  «Загадочная «А»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Составьте названия городов путём перестановки букв в словах, составьте  третье слово – крупный город, все буквы должны быть использованы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Например:</a:t>
            </a:r>
            <a:r>
              <a:rPr lang="ru-RU" dirty="0" smtClean="0"/>
              <a:t>    </a:t>
            </a:r>
            <a:r>
              <a:rPr lang="ru-RU" sz="4000" dirty="0" err="1" smtClean="0">
                <a:solidFill>
                  <a:srgbClr val="002060"/>
                </a:solidFill>
              </a:rPr>
              <a:t>Город+нов</a:t>
            </a:r>
            <a:r>
              <a:rPr lang="ru-RU" sz="4000" dirty="0" smtClean="0">
                <a:solidFill>
                  <a:srgbClr val="002060"/>
                </a:solidFill>
              </a:rPr>
              <a:t> = НОВГОРОД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Конкурс «Города в конверте»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даниил\Pictures\brisbane_cbd_hdr_by_inexisten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653136"/>
            <a:ext cx="3273548" cy="171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FF"/>
                </a:solidFill>
              </a:rPr>
              <a:t>Конкурс художников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5122" name="Picture 2" descr="C:\Users\даниил\Pictures\127790_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365104"/>
            <a:ext cx="2537520" cy="16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Команда должна определить по координатам район, в котором находятся терпящие бедствие. Далее команда должна предположить. Какое именно стихийное бедствие имеет место в данном районе и перечислить средства и приспособления, необходимые для спасения людей, а также способ действия спасателей.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Перечень стихийных бедствий и чрезвычайных ситуаций выдаётся каждой команде:</a:t>
            </a: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Шторм на море</a:t>
            </a: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Лесной пожар</a:t>
            </a: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Извержение вулкана</a:t>
            </a: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Цунами</a:t>
            </a:r>
          </a:p>
          <a:p>
            <a:pPr lvl="0"/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Вмерзание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судна в лёд</a:t>
            </a: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Снежная лавина</a:t>
            </a: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Песчаная буря</a:t>
            </a: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Увязание в болоте</a:t>
            </a: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Потеря ориентации в пещере</a:t>
            </a: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Оползень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b="1" dirty="0" smtClean="0"/>
              <a:t>Конкурс </a:t>
            </a:r>
            <a:r>
              <a:rPr lang="ru-RU" b="1" dirty="0" smtClean="0">
                <a:solidFill>
                  <a:srgbClr val="FF0000"/>
                </a:solidFill>
              </a:rPr>
              <a:t>«Служба спасения»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даниил\Pictures\bigstock_Help_787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21088"/>
            <a:ext cx="2438200" cy="2145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каждом слове переставьте буквы так, чтобы получились названия городов или рек.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3900" b="1" dirty="0" smtClean="0">
                <a:solidFill>
                  <a:srgbClr val="C00000"/>
                </a:solidFill>
              </a:rPr>
              <a:t>1.Дно-</a:t>
            </a:r>
            <a:br>
              <a:rPr lang="ru-RU" sz="3900" b="1" dirty="0" smtClean="0">
                <a:solidFill>
                  <a:srgbClr val="C00000"/>
                </a:solidFill>
              </a:rPr>
            </a:br>
            <a:r>
              <a:rPr lang="ru-RU" sz="3900" b="1" dirty="0" smtClean="0">
                <a:solidFill>
                  <a:srgbClr val="C00000"/>
                </a:solidFill>
              </a:rPr>
              <a:t>2.Рука-</a:t>
            </a:r>
            <a:br>
              <a:rPr lang="ru-RU" sz="3900" b="1" dirty="0" smtClean="0">
                <a:solidFill>
                  <a:srgbClr val="C00000"/>
                </a:solidFill>
              </a:rPr>
            </a:br>
            <a:r>
              <a:rPr lang="ru-RU" sz="3900" b="1" dirty="0" smtClean="0">
                <a:solidFill>
                  <a:srgbClr val="C00000"/>
                </a:solidFill>
              </a:rPr>
              <a:t>3.Игра-</a:t>
            </a:r>
            <a:br>
              <a:rPr lang="ru-RU" sz="3900" b="1" dirty="0" smtClean="0">
                <a:solidFill>
                  <a:srgbClr val="C00000"/>
                </a:solidFill>
              </a:rPr>
            </a:br>
            <a:r>
              <a:rPr lang="ru-RU" sz="3900" b="1" dirty="0" smtClean="0">
                <a:solidFill>
                  <a:srgbClr val="C00000"/>
                </a:solidFill>
              </a:rPr>
              <a:t>4.Веки-</a:t>
            </a:r>
            <a:br>
              <a:rPr lang="ru-RU" sz="3900" b="1" dirty="0" smtClean="0">
                <a:solidFill>
                  <a:srgbClr val="C00000"/>
                </a:solidFill>
              </a:rPr>
            </a:br>
            <a:r>
              <a:rPr lang="ru-RU" sz="3900" b="1" dirty="0" smtClean="0">
                <a:solidFill>
                  <a:srgbClr val="C00000"/>
                </a:solidFill>
              </a:rPr>
              <a:t>5.Нева-</a:t>
            </a:r>
            <a:br>
              <a:rPr lang="ru-RU" sz="3900" b="1" dirty="0" smtClean="0">
                <a:solidFill>
                  <a:srgbClr val="C00000"/>
                </a:solidFill>
              </a:rPr>
            </a:br>
            <a:r>
              <a:rPr lang="ru-RU" sz="3900" b="1" dirty="0" smtClean="0">
                <a:solidFill>
                  <a:srgbClr val="C00000"/>
                </a:solidFill>
              </a:rPr>
              <a:t>6.Куба-</a:t>
            </a:r>
            <a:r>
              <a:rPr lang="ru-RU" sz="39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9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Конкурс   «Географические анаграммы»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170" name="Picture 2" descr="C:\Users\даниил\Pictures\mosty-pejzazh-reka-29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2948733" cy="1962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181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Игра  "Географический калейдоскоп" </vt:lpstr>
      <vt:lpstr>Тематика  игры</vt:lpstr>
      <vt:lpstr>Конкурс – разминка  «Вглубь океана – за тайной» </vt:lpstr>
      <vt:lpstr>Конкурс  «Блиц-вопросы»</vt:lpstr>
      <vt:lpstr>Конкурс  «Загадочная «А»</vt:lpstr>
      <vt:lpstr>Конкурс «Города в конверте» </vt:lpstr>
      <vt:lpstr>Конкурс художников.</vt:lpstr>
      <vt:lpstr>Конкурс «Служба спасения»</vt:lpstr>
      <vt:lpstr>Конкурс   «Географические анаграммы» </vt:lpstr>
      <vt:lpstr>Конкурс пантомимы. </vt:lpstr>
      <vt:lpstr> Конкурс «Звуки природы» </vt:lpstr>
      <vt:lpstr>Конкурс «Собери карту»</vt:lpstr>
      <vt:lpstr>Конкурс «Угадай мелодию». </vt:lpstr>
      <vt:lpstr>СПАСИБО    ЗА    ИГРУ.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Игра  "Географический калейдоскоп" </dc:title>
  <dc:creator>даниил</dc:creator>
  <cp:lastModifiedBy>даниил</cp:lastModifiedBy>
  <cp:revision>16</cp:revision>
  <dcterms:created xsi:type="dcterms:W3CDTF">2016-01-06T07:46:06Z</dcterms:created>
  <dcterms:modified xsi:type="dcterms:W3CDTF">2016-03-28T14:07:55Z</dcterms:modified>
</cp:coreProperties>
</file>