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FFB7-B817-403F-A096-0EA1853B9EA9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ADBDA2-E3E6-4431-BD3C-09231A175DC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FFB7-B817-403F-A096-0EA1853B9EA9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BDA2-E3E6-4431-BD3C-09231A175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FFB7-B817-403F-A096-0EA1853B9EA9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BDA2-E3E6-4431-BD3C-09231A175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27FFB7-B817-403F-A096-0EA1853B9EA9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8ADBDA2-E3E6-4431-BD3C-09231A175DC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FFB7-B817-403F-A096-0EA1853B9EA9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BDA2-E3E6-4431-BD3C-09231A175DC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FFB7-B817-403F-A096-0EA1853B9EA9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BDA2-E3E6-4431-BD3C-09231A175DC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BDA2-E3E6-4431-BD3C-09231A175D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FFB7-B817-403F-A096-0EA1853B9EA9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FFB7-B817-403F-A096-0EA1853B9EA9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BDA2-E3E6-4431-BD3C-09231A175DC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FFB7-B817-403F-A096-0EA1853B9EA9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BDA2-E3E6-4431-BD3C-09231A175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27FFB7-B817-403F-A096-0EA1853B9EA9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ADBDA2-E3E6-4431-BD3C-09231A175D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FFB7-B817-403F-A096-0EA1853B9EA9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ADBDA2-E3E6-4431-BD3C-09231A175D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27FFB7-B817-403F-A096-0EA1853B9EA9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8ADBDA2-E3E6-4431-BD3C-09231A175DC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Кулинарная викторина мира</a:t>
            </a:r>
            <a:endParaRPr lang="ru-RU" dirty="0"/>
          </a:p>
        </p:txBody>
      </p:sp>
      <p:pic>
        <p:nvPicPr>
          <p:cNvPr id="5" name="Picture 2" descr="C:\Users\даниил\Pictures\Cey1Ud1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83768" y="1268760"/>
            <a:ext cx="4059238" cy="3044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8" y="5877272"/>
            <a:ext cx="8024568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Подготовила учитель географии:  </a:t>
            </a:r>
            <a:r>
              <a:rPr lang="ru-RU" dirty="0" err="1" smtClean="0"/>
              <a:t>Литвинчук</a:t>
            </a:r>
            <a:r>
              <a:rPr lang="ru-RU" dirty="0" smtClean="0"/>
              <a:t> С.Г.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аниил\Pictures\flags_of_the_world_by_condottier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0524" y="1524000"/>
            <a:ext cx="7462952" cy="4572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ТУР   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ru-RU" dirty="0" smtClean="0">
                <a:solidFill>
                  <a:srgbClr val="FF0000"/>
                </a:solidFill>
              </a:rPr>
              <a:t>		СТРАНЫ  МИРА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Вопрос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8147248" cy="129614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Леонардо да Винчи, помимо того, что он был великим живописцем, скульптором, архитектором, учёным, он был прекрасным поваром. В каком городе мира были изданы его кулинарные записки?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V="1">
            <a:off x="6300192" y="3429000"/>
            <a:ext cx="2407944" cy="576064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5" name="Picture 2" descr="C:\Users\даниил\Pictures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240360" cy="3387725"/>
          </a:xfrm>
          <a:prstGeom prst="rect">
            <a:avLst/>
          </a:prstGeom>
          <a:noFill/>
        </p:spPr>
      </p:pic>
      <p:pic>
        <p:nvPicPr>
          <p:cNvPr id="6" name="Picture 4" descr="C:\Users\даниил\Pictures\i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3384376" cy="2664296"/>
          </a:xfrm>
          <a:prstGeom prst="rect">
            <a:avLst/>
          </a:prstGeom>
          <a:noFill/>
        </p:spPr>
      </p:pic>
      <p:pic>
        <p:nvPicPr>
          <p:cNvPr id="13314" name="Picture 2" descr="C:\Users\даниил\Pictures\autumn-in-rome-48767-1920x108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149080"/>
            <a:ext cx="4315972" cy="2427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Вопрос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8363272" cy="1152128"/>
          </a:xfrm>
        </p:spPr>
        <p:txBody>
          <a:bodyPr/>
          <a:lstStyle/>
          <a:p>
            <a:pPr lvl="0"/>
            <a:r>
              <a:rPr lang="ru-RU" dirty="0" smtClean="0"/>
              <a:t>Откуда родом напиток «айран» приготовленный из кислого молока.</a:t>
            </a:r>
          </a:p>
          <a:p>
            <a:endParaRPr lang="ru-RU" dirty="0"/>
          </a:p>
        </p:txBody>
      </p:sp>
      <p:pic>
        <p:nvPicPr>
          <p:cNvPr id="3074" name="Picture 2" descr="C:\Users\даниил\Pictures\1331035229_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479102"/>
            <a:ext cx="4059238" cy="2661795"/>
          </a:xfrm>
          <a:prstGeom prst="rect">
            <a:avLst/>
          </a:prstGeom>
          <a:noFill/>
        </p:spPr>
      </p:pic>
      <p:pic>
        <p:nvPicPr>
          <p:cNvPr id="3075" name="Picture 3" descr="C:\Users\даниил\Pictures\i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384376" cy="3240360"/>
          </a:xfrm>
          <a:prstGeom prst="rect">
            <a:avLst/>
          </a:prstGeom>
          <a:noFill/>
        </p:spPr>
      </p:pic>
      <p:pic>
        <p:nvPicPr>
          <p:cNvPr id="3076" name="Picture 4" descr="C:\Users\даниил\Pictures\1441858071_dostoprimechatelnosti-vetna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7586" y="3933056"/>
            <a:ext cx="3500198" cy="268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Вопрос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8291264" cy="1296144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Какая страна подаёт Мамалыгу — кашу из кукурузной муки, выкладываемую на салфетку и разрезаемую суровой ниткой по числу гостей праздника.</a:t>
            </a:r>
          </a:p>
          <a:p>
            <a:endParaRPr lang="ru-RU" dirty="0"/>
          </a:p>
        </p:txBody>
      </p:sp>
      <p:pic>
        <p:nvPicPr>
          <p:cNvPr id="4098" name="Picture 2" descr="C:\Users\даниил\Pictures\1-moldov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457766"/>
            <a:ext cx="4059238" cy="2704467"/>
          </a:xfrm>
          <a:prstGeom prst="rect">
            <a:avLst/>
          </a:prstGeom>
          <a:noFill/>
        </p:spPr>
      </p:pic>
      <p:pic>
        <p:nvPicPr>
          <p:cNvPr id="4099" name="Picture 3" descr="C:\Users\даниил\Pictures\Ukraine-folk-costu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2880320" cy="3456384"/>
          </a:xfrm>
          <a:prstGeom prst="rect">
            <a:avLst/>
          </a:prstGeom>
          <a:noFill/>
        </p:spPr>
      </p:pic>
      <p:pic>
        <p:nvPicPr>
          <p:cNvPr id="4100" name="Picture 4" descr="C:\Users\даниил\Pictures\Dostoprimechatelnosti-Afin-Top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068960"/>
            <a:ext cx="3024336" cy="3348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Вопрос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8435280" cy="158417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Какая страна получает удовольствие от напитка «</a:t>
            </a:r>
            <a:r>
              <a:rPr lang="ru-RU" dirty="0" err="1" smtClean="0"/>
              <a:t>слем</a:t>
            </a:r>
            <a:r>
              <a:rPr lang="ru-RU" dirty="0" smtClean="0"/>
              <a:t>» из горячего молока с добавлением чая, сахара, цедры лимона, корицы, шафрана и других компонентов.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2708920"/>
            <a:ext cx="3488064" cy="194421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5122" name="Picture 2" descr="C:\Users\даниил\Picture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888432" cy="2857500"/>
          </a:xfrm>
          <a:prstGeom prst="rect">
            <a:avLst/>
          </a:prstGeom>
          <a:noFill/>
        </p:spPr>
      </p:pic>
      <p:pic>
        <p:nvPicPr>
          <p:cNvPr id="5123" name="Picture 3" descr="C:\Users\даниил\Pictures\i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4219575" cy="2952328"/>
          </a:xfrm>
          <a:prstGeom prst="rect">
            <a:avLst/>
          </a:prstGeom>
          <a:noFill/>
        </p:spPr>
      </p:pic>
      <p:pic>
        <p:nvPicPr>
          <p:cNvPr id="5124" name="Picture 4" descr="C:\Users\даниил\Pictures\2008-12-03_16-29-48_india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7" y="4103694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00B05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</TotalTime>
  <Words>118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Кулинарная викторина мира</vt:lpstr>
      <vt:lpstr>ТУР    I  СТРАНЫ  МИРА</vt:lpstr>
      <vt:lpstr>Вопрос 1</vt:lpstr>
      <vt:lpstr> Вопрос 2</vt:lpstr>
      <vt:lpstr> Вопрос 3</vt:lpstr>
      <vt:lpstr> Вопрос 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Кулинарная викторина мира</dc:title>
  <dc:creator>даниил</dc:creator>
  <cp:lastModifiedBy>даниил</cp:lastModifiedBy>
  <cp:revision>4</cp:revision>
  <dcterms:created xsi:type="dcterms:W3CDTF">2016-03-28T14:24:55Z</dcterms:created>
  <dcterms:modified xsi:type="dcterms:W3CDTF">2016-03-28T14:31:38Z</dcterms:modified>
</cp:coreProperties>
</file>