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50B"/>
    <a:srgbClr val="F4A70C"/>
    <a:srgbClr val="DFE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5E07B940-610A-4035-9F30-7806C68657C3}" type="presOf" srcId="{7FB891CD-D31F-4BD2-BDDF-CA814A8FD69F}" destId="{7232EAEC-A864-40BC-8000-22383EC8A029}" srcOrd="0" destOrd="0" presId="urn:microsoft.com/office/officeart/2005/8/layout/default"/>
    <dgm:cxn modelId="{1F49ECDE-1EAA-4E10-BBB3-B678B7546D7A}" type="presOf" srcId="{2CB13EB7-40B4-4075-A09D-6EBDD1815C48}" destId="{26A70B8D-ED83-4E53-BF8F-C1984C590379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969773F5-3A73-4205-97D9-8B13D60EDEAA}" type="presOf" srcId="{361D361E-2377-4129-B2F5-23471B503F62}" destId="{B1CA5117-CA9E-4656-A4A6-8BF7D0E70740}" srcOrd="0" destOrd="0" presId="urn:microsoft.com/office/officeart/2005/8/layout/default"/>
    <dgm:cxn modelId="{9C23E0A0-B6CF-4D2E-B987-634F4AC46C7A}" type="presOf" srcId="{DE442EF1-BF9C-46E0-A650-96476E164EE7}" destId="{0C1A991F-9ED0-4928-B5E9-9D4E1851E5B1}" srcOrd="0" destOrd="0" presId="urn:microsoft.com/office/officeart/2005/8/layout/default"/>
    <dgm:cxn modelId="{D40CF895-8F25-405C-ACB6-126E6E039C2D}" type="presOf" srcId="{D3968FD8-3ECA-4449-9BB0-1EA47877DDE2}" destId="{232CF7D3-8936-40B6-A5C9-C5393536C966}" srcOrd="0" destOrd="0" presId="urn:microsoft.com/office/officeart/2005/8/layout/default"/>
    <dgm:cxn modelId="{DA802182-9659-4651-8EC4-1EBD4D071288}" type="presOf" srcId="{F6BEC84E-3767-43E6-89B7-30BECD9B1A1D}" destId="{CF176B37-AD07-40BF-9D69-A8E942A9DC00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EB467571-CF44-473A-963A-BBE99A327A74}" type="presOf" srcId="{8B87AA5B-1201-47B4-9F2A-5A770ED81D78}" destId="{F8F435AA-8E62-4B6B-AFC0-9ADE14131D39}" srcOrd="0" destOrd="0" presId="urn:microsoft.com/office/officeart/2005/8/layout/default"/>
    <dgm:cxn modelId="{D749774A-4259-4F9D-A3B0-005C5C86F314}" type="presOf" srcId="{D70932A8-F25B-49F2-B11B-EA231451730C}" destId="{D821DBE4-986F-45FC-819B-0F333D037D59}" srcOrd="0" destOrd="0" presId="urn:microsoft.com/office/officeart/2005/8/layout/default"/>
    <dgm:cxn modelId="{3E6D67EF-7DEB-4C73-9908-F0A2F72676A4}" type="presParOf" srcId="{7232EAEC-A864-40BC-8000-22383EC8A029}" destId="{26A70B8D-ED83-4E53-BF8F-C1984C590379}" srcOrd="0" destOrd="0" presId="urn:microsoft.com/office/officeart/2005/8/layout/default"/>
    <dgm:cxn modelId="{6E69117A-29DB-45BF-B295-445F930F591D}" type="presParOf" srcId="{7232EAEC-A864-40BC-8000-22383EC8A029}" destId="{0BE7D184-1B17-4C17-BDB3-B231F7B200F8}" srcOrd="1" destOrd="0" presId="urn:microsoft.com/office/officeart/2005/8/layout/default"/>
    <dgm:cxn modelId="{5D11214A-24B4-407A-9D50-F097ECDA020D}" type="presParOf" srcId="{7232EAEC-A864-40BC-8000-22383EC8A029}" destId="{CF176B37-AD07-40BF-9D69-A8E942A9DC00}" srcOrd="2" destOrd="0" presId="urn:microsoft.com/office/officeart/2005/8/layout/default"/>
    <dgm:cxn modelId="{71E83501-81DB-4F6E-89DE-D20DD975509F}" type="presParOf" srcId="{7232EAEC-A864-40BC-8000-22383EC8A029}" destId="{205D8ACC-87DB-4895-AC76-A90F96CCFB8E}" srcOrd="3" destOrd="0" presId="urn:microsoft.com/office/officeart/2005/8/layout/default"/>
    <dgm:cxn modelId="{9D354F99-DE02-4D1C-80B6-2BD47746C527}" type="presParOf" srcId="{7232EAEC-A864-40BC-8000-22383EC8A029}" destId="{0C1A991F-9ED0-4928-B5E9-9D4E1851E5B1}" srcOrd="4" destOrd="0" presId="urn:microsoft.com/office/officeart/2005/8/layout/default"/>
    <dgm:cxn modelId="{1B68E768-2FEA-4D98-BD01-96CE6889B1B5}" type="presParOf" srcId="{7232EAEC-A864-40BC-8000-22383EC8A029}" destId="{D1166957-BCC7-4EF4-9BDB-D007435388D0}" srcOrd="5" destOrd="0" presId="urn:microsoft.com/office/officeart/2005/8/layout/default"/>
    <dgm:cxn modelId="{E68FB928-E798-4865-8767-CE84A262B53B}" type="presParOf" srcId="{7232EAEC-A864-40BC-8000-22383EC8A029}" destId="{D821DBE4-986F-45FC-819B-0F333D037D59}" srcOrd="6" destOrd="0" presId="urn:microsoft.com/office/officeart/2005/8/layout/default"/>
    <dgm:cxn modelId="{F57F7B53-0E96-48BE-B73F-F0D8260EDA8C}" type="presParOf" srcId="{7232EAEC-A864-40BC-8000-22383EC8A029}" destId="{C94E865C-BFCC-4086-A3AA-04F92D2684EC}" srcOrd="7" destOrd="0" presId="urn:microsoft.com/office/officeart/2005/8/layout/default"/>
    <dgm:cxn modelId="{BDF9F3CE-7159-4555-A378-E8F921449CFC}" type="presParOf" srcId="{7232EAEC-A864-40BC-8000-22383EC8A029}" destId="{F8F435AA-8E62-4B6B-AFC0-9ADE14131D39}" srcOrd="8" destOrd="0" presId="urn:microsoft.com/office/officeart/2005/8/layout/default"/>
    <dgm:cxn modelId="{9F8598BB-A461-4FA3-84F3-FD8F3FF72ADC}" type="presParOf" srcId="{7232EAEC-A864-40BC-8000-22383EC8A029}" destId="{B6223710-A4DC-475C-998F-8E6B086EF399}" srcOrd="9" destOrd="0" presId="urn:microsoft.com/office/officeart/2005/8/layout/default"/>
    <dgm:cxn modelId="{7A843BF8-3E35-4FF5-9EBC-EAF288883167}" type="presParOf" srcId="{7232EAEC-A864-40BC-8000-22383EC8A029}" destId="{B1CA5117-CA9E-4656-A4A6-8BF7D0E70740}" srcOrd="10" destOrd="0" presId="urn:microsoft.com/office/officeart/2005/8/layout/default"/>
    <dgm:cxn modelId="{C8DB154C-E5F3-48A4-80D5-007E3B3F11BB}" type="presParOf" srcId="{7232EAEC-A864-40BC-8000-22383EC8A029}" destId="{6B4432F2-3D4F-442D-BE02-EC935506AE59}" srcOrd="11" destOrd="0" presId="urn:microsoft.com/office/officeart/2005/8/layout/default"/>
    <dgm:cxn modelId="{7DF09491-A038-49E3-9F05-2FED5428932C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49D0DABE-1A93-4C91-97AB-353C57FF9E43}" type="presOf" srcId="{7FB891CD-D31F-4BD2-BDDF-CA814A8FD69F}" destId="{7232EAEC-A864-40BC-8000-22383EC8A029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C26A6CC8-49A3-4645-9FC9-15B8FF77755D}" type="presOf" srcId="{F6BEC84E-3767-43E6-89B7-30BECD9B1A1D}" destId="{CF176B37-AD07-40BF-9D69-A8E942A9DC00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5B3D9853-BBA6-42FC-84F3-E500FF7D6940}" type="presOf" srcId="{D3968FD8-3ECA-4449-9BB0-1EA47877DDE2}" destId="{232CF7D3-8936-40B6-A5C9-C5393536C966}" srcOrd="0" destOrd="0" presId="urn:microsoft.com/office/officeart/2005/8/layout/default"/>
    <dgm:cxn modelId="{98A70C53-957F-4B2F-BE43-9BE6A0B84E38}" type="presOf" srcId="{361D361E-2377-4129-B2F5-23471B503F62}" destId="{B1CA5117-CA9E-4656-A4A6-8BF7D0E70740}" srcOrd="0" destOrd="0" presId="urn:microsoft.com/office/officeart/2005/8/layout/default"/>
    <dgm:cxn modelId="{7BBCAB56-5D75-4C1D-8C25-88D4403AAD5E}" type="presOf" srcId="{8B87AA5B-1201-47B4-9F2A-5A770ED81D78}" destId="{F8F435AA-8E62-4B6B-AFC0-9ADE14131D39}" srcOrd="0" destOrd="0" presId="urn:microsoft.com/office/officeart/2005/8/layout/default"/>
    <dgm:cxn modelId="{80426530-D800-4CE5-913E-F72EA1CD29DA}" type="presOf" srcId="{DE442EF1-BF9C-46E0-A650-96476E164EE7}" destId="{0C1A991F-9ED0-4928-B5E9-9D4E1851E5B1}" srcOrd="0" destOrd="0" presId="urn:microsoft.com/office/officeart/2005/8/layout/default"/>
    <dgm:cxn modelId="{BF2FF1B3-CDE1-4023-9319-BE3D8C1B402A}" type="presOf" srcId="{2CB13EB7-40B4-4075-A09D-6EBDD1815C48}" destId="{26A70B8D-ED83-4E53-BF8F-C1984C590379}" srcOrd="0" destOrd="0" presId="urn:microsoft.com/office/officeart/2005/8/layout/default"/>
    <dgm:cxn modelId="{9C602E2C-AA4F-4A37-8EA4-A9698B0816B8}" type="presOf" srcId="{D70932A8-F25B-49F2-B11B-EA231451730C}" destId="{D821DBE4-986F-45FC-819B-0F333D037D5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8AFFADDD-D7B9-4498-ABD8-C6CFAC1F45C1}" type="presParOf" srcId="{7232EAEC-A864-40BC-8000-22383EC8A029}" destId="{26A70B8D-ED83-4E53-BF8F-C1984C590379}" srcOrd="0" destOrd="0" presId="urn:microsoft.com/office/officeart/2005/8/layout/default"/>
    <dgm:cxn modelId="{5034D9ED-AC95-4086-AD0A-0B2A11927D95}" type="presParOf" srcId="{7232EAEC-A864-40BC-8000-22383EC8A029}" destId="{0BE7D184-1B17-4C17-BDB3-B231F7B200F8}" srcOrd="1" destOrd="0" presId="urn:microsoft.com/office/officeart/2005/8/layout/default"/>
    <dgm:cxn modelId="{ECFDE457-9BFF-40D4-A9CC-067BF78F3920}" type="presParOf" srcId="{7232EAEC-A864-40BC-8000-22383EC8A029}" destId="{CF176B37-AD07-40BF-9D69-A8E942A9DC00}" srcOrd="2" destOrd="0" presId="urn:microsoft.com/office/officeart/2005/8/layout/default"/>
    <dgm:cxn modelId="{397ACA1B-AD88-40B2-9059-6E0FB9D9067E}" type="presParOf" srcId="{7232EAEC-A864-40BC-8000-22383EC8A029}" destId="{205D8ACC-87DB-4895-AC76-A90F96CCFB8E}" srcOrd="3" destOrd="0" presId="urn:microsoft.com/office/officeart/2005/8/layout/default"/>
    <dgm:cxn modelId="{A3C15988-368C-47DC-BDDE-C7A733402E5E}" type="presParOf" srcId="{7232EAEC-A864-40BC-8000-22383EC8A029}" destId="{0C1A991F-9ED0-4928-B5E9-9D4E1851E5B1}" srcOrd="4" destOrd="0" presId="urn:microsoft.com/office/officeart/2005/8/layout/default"/>
    <dgm:cxn modelId="{6014056B-8FC0-4BD4-82F7-74B8BB1F9151}" type="presParOf" srcId="{7232EAEC-A864-40BC-8000-22383EC8A029}" destId="{D1166957-BCC7-4EF4-9BDB-D007435388D0}" srcOrd="5" destOrd="0" presId="urn:microsoft.com/office/officeart/2005/8/layout/default"/>
    <dgm:cxn modelId="{ABF19527-F704-4B72-AC28-725F1DED3426}" type="presParOf" srcId="{7232EAEC-A864-40BC-8000-22383EC8A029}" destId="{D821DBE4-986F-45FC-819B-0F333D037D59}" srcOrd="6" destOrd="0" presId="urn:microsoft.com/office/officeart/2005/8/layout/default"/>
    <dgm:cxn modelId="{4D66580C-537E-493D-9997-5175DB357127}" type="presParOf" srcId="{7232EAEC-A864-40BC-8000-22383EC8A029}" destId="{C94E865C-BFCC-4086-A3AA-04F92D2684EC}" srcOrd="7" destOrd="0" presId="urn:microsoft.com/office/officeart/2005/8/layout/default"/>
    <dgm:cxn modelId="{40E2174D-71D2-4604-91B4-BDA385CF3D37}" type="presParOf" srcId="{7232EAEC-A864-40BC-8000-22383EC8A029}" destId="{F8F435AA-8E62-4B6B-AFC0-9ADE14131D39}" srcOrd="8" destOrd="0" presId="urn:microsoft.com/office/officeart/2005/8/layout/default"/>
    <dgm:cxn modelId="{06CAD48A-4B52-4CA1-A4A3-08F41C237A25}" type="presParOf" srcId="{7232EAEC-A864-40BC-8000-22383EC8A029}" destId="{B6223710-A4DC-475C-998F-8E6B086EF399}" srcOrd="9" destOrd="0" presId="urn:microsoft.com/office/officeart/2005/8/layout/default"/>
    <dgm:cxn modelId="{74354319-E684-4731-A617-5047A181A747}" type="presParOf" srcId="{7232EAEC-A864-40BC-8000-22383EC8A029}" destId="{B1CA5117-CA9E-4656-A4A6-8BF7D0E70740}" srcOrd="10" destOrd="0" presId="urn:microsoft.com/office/officeart/2005/8/layout/default"/>
    <dgm:cxn modelId="{60F1366E-BD0E-4976-AE6F-233A5E18B25C}" type="presParOf" srcId="{7232EAEC-A864-40BC-8000-22383EC8A029}" destId="{6B4432F2-3D4F-442D-BE02-EC935506AE59}" srcOrd="11" destOrd="0" presId="urn:microsoft.com/office/officeart/2005/8/layout/default"/>
    <dgm:cxn modelId="{29DE53C3-E8BB-4399-BFCA-951F79FEDCD5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424FCCEE-63E7-4C2B-A334-FABFC20FE6CE}" type="presOf" srcId="{7FB891CD-D31F-4BD2-BDDF-CA814A8FD69F}" destId="{7232EAEC-A864-40BC-8000-22383EC8A029}" srcOrd="0" destOrd="0" presId="urn:microsoft.com/office/officeart/2005/8/layout/default"/>
    <dgm:cxn modelId="{FCDD943C-B9C9-4305-8D2A-9546C6D54402}" type="presOf" srcId="{361D361E-2377-4129-B2F5-23471B503F62}" destId="{B1CA5117-CA9E-4656-A4A6-8BF7D0E70740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59FE056B-9D75-41E0-B11B-8E0C596338C5}" type="presOf" srcId="{D3968FD8-3ECA-4449-9BB0-1EA47877DDE2}" destId="{232CF7D3-8936-40B6-A5C9-C5393536C966}" srcOrd="0" destOrd="0" presId="urn:microsoft.com/office/officeart/2005/8/layout/default"/>
    <dgm:cxn modelId="{B9063CAD-DFF0-4B1C-A8C1-B44C5BD695E3}" type="presOf" srcId="{D70932A8-F25B-49F2-B11B-EA231451730C}" destId="{D821DBE4-986F-45FC-819B-0F333D037D59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C53001F4-10C7-4E26-B77F-8B08E5D687A8}" type="presOf" srcId="{F6BEC84E-3767-43E6-89B7-30BECD9B1A1D}" destId="{CF176B37-AD07-40BF-9D69-A8E942A9DC00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18B6A951-7D28-42E5-A652-5EDD385D74C4}" type="presOf" srcId="{2CB13EB7-40B4-4075-A09D-6EBDD1815C48}" destId="{26A70B8D-ED83-4E53-BF8F-C1984C590379}" srcOrd="0" destOrd="0" presId="urn:microsoft.com/office/officeart/2005/8/layout/default"/>
    <dgm:cxn modelId="{106DE967-98EC-4D19-BE4A-ACAF2208CE20}" type="presOf" srcId="{DE442EF1-BF9C-46E0-A650-96476E164EE7}" destId="{0C1A991F-9ED0-4928-B5E9-9D4E1851E5B1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DC45C9A4-5446-4A26-A508-2F78779209C4}" type="presOf" srcId="{8B87AA5B-1201-47B4-9F2A-5A770ED81D78}" destId="{F8F435AA-8E62-4B6B-AFC0-9ADE14131D39}" srcOrd="0" destOrd="0" presId="urn:microsoft.com/office/officeart/2005/8/layout/default"/>
    <dgm:cxn modelId="{1D91B36F-4D56-44F7-A8AA-E3C7A3297543}" type="presParOf" srcId="{7232EAEC-A864-40BC-8000-22383EC8A029}" destId="{26A70B8D-ED83-4E53-BF8F-C1984C590379}" srcOrd="0" destOrd="0" presId="urn:microsoft.com/office/officeart/2005/8/layout/default"/>
    <dgm:cxn modelId="{51159AFE-A1A9-428A-A404-839A3125C4BE}" type="presParOf" srcId="{7232EAEC-A864-40BC-8000-22383EC8A029}" destId="{0BE7D184-1B17-4C17-BDB3-B231F7B200F8}" srcOrd="1" destOrd="0" presId="urn:microsoft.com/office/officeart/2005/8/layout/default"/>
    <dgm:cxn modelId="{C6C62C3D-151D-434C-A01B-601FBD7311E2}" type="presParOf" srcId="{7232EAEC-A864-40BC-8000-22383EC8A029}" destId="{CF176B37-AD07-40BF-9D69-A8E942A9DC00}" srcOrd="2" destOrd="0" presId="urn:microsoft.com/office/officeart/2005/8/layout/default"/>
    <dgm:cxn modelId="{BAACF158-DB0E-41E2-8226-BD1F43E06A16}" type="presParOf" srcId="{7232EAEC-A864-40BC-8000-22383EC8A029}" destId="{205D8ACC-87DB-4895-AC76-A90F96CCFB8E}" srcOrd="3" destOrd="0" presId="urn:microsoft.com/office/officeart/2005/8/layout/default"/>
    <dgm:cxn modelId="{AB2B1948-2D5E-4554-8886-B9484FD80A12}" type="presParOf" srcId="{7232EAEC-A864-40BC-8000-22383EC8A029}" destId="{0C1A991F-9ED0-4928-B5E9-9D4E1851E5B1}" srcOrd="4" destOrd="0" presId="urn:microsoft.com/office/officeart/2005/8/layout/default"/>
    <dgm:cxn modelId="{AA16A510-FBB4-4353-81B7-AC83A893C6D2}" type="presParOf" srcId="{7232EAEC-A864-40BC-8000-22383EC8A029}" destId="{D1166957-BCC7-4EF4-9BDB-D007435388D0}" srcOrd="5" destOrd="0" presId="urn:microsoft.com/office/officeart/2005/8/layout/default"/>
    <dgm:cxn modelId="{C92ECBFC-F9C4-4DDA-A9FC-2AD39AA11731}" type="presParOf" srcId="{7232EAEC-A864-40BC-8000-22383EC8A029}" destId="{D821DBE4-986F-45FC-819B-0F333D037D59}" srcOrd="6" destOrd="0" presId="urn:microsoft.com/office/officeart/2005/8/layout/default"/>
    <dgm:cxn modelId="{FF644129-61AF-4D63-B964-2CF726DC1660}" type="presParOf" srcId="{7232EAEC-A864-40BC-8000-22383EC8A029}" destId="{C94E865C-BFCC-4086-A3AA-04F92D2684EC}" srcOrd="7" destOrd="0" presId="urn:microsoft.com/office/officeart/2005/8/layout/default"/>
    <dgm:cxn modelId="{6AFC9C1D-0D8E-48DF-A4AE-8893E8DABA75}" type="presParOf" srcId="{7232EAEC-A864-40BC-8000-22383EC8A029}" destId="{F8F435AA-8E62-4B6B-AFC0-9ADE14131D39}" srcOrd="8" destOrd="0" presId="urn:microsoft.com/office/officeart/2005/8/layout/default"/>
    <dgm:cxn modelId="{EC2FC059-FEA1-452F-9C5E-E3512A576187}" type="presParOf" srcId="{7232EAEC-A864-40BC-8000-22383EC8A029}" destId="{B6223710-A4DC-475C-998F-8E6B086EF399}" srcOrd="9" destOrd="0" presId="urn:microsoft.com/office/officeart/2005/8/layout/default"/>
    <dgm:cxn modelId="{B7DD4FB9-76CB-4E56-AF55-A6278FAA1FF3}" type="presParOf" srcId="{7232EAEC-A864-40BC-8000-22383EC8A029}" destId="{B1CA5117-CA9E-4656-A4A6-8BF7D0E70740}" srcOrd="10" destOrd="0" presId="urn:microsoft.com/office/officeart/2005/8/layout/default"/>
    <dgm:cxn modelId="{253EE571-AFB9-450D-BD0A-B580399A7CEF}" type="presParOf" srcId="{7232EAEC-A864-40BC-8000-22383EC8A029}" destId="{6B4432F2-3D4F-442D-BE02-EC935506AE59}" srcOrd="11" destOrd="0" presId="urn:microsoft.com/office/officeart/2005/8/layout/default"/>
    <dgm:cxn modelId="{33F660BC-C095-46FC-AB74-8E1E89E5CF91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3308BB40-8140-47F5-8BF4-76ABC7F621AB}" type="presOf" srcId="{8B87AA5B-1201-47B4-9F2A-5A770ED81D78}" destId="{F8F435AA-8E62-4B6B-AFC0-9ADE14131D39}" srcOrd="0" destOrd="0" presId="urn:microsoft.com/office/officeart/2005/8/layout/default"/>
    <dgm:cxn modelId="{EA4993F3-79F4-4AC4-9535-04745481A321}" type="presOf" srcId="{7FB891CD-D31F-4BD2-BDDF-CA814A8FD69F}" destId="{7232EAEC-A864-40BC-8000-22383EC8A029}" srcOrd="0" destOrd="0" presId="urn:microsoft.com/office/officeart/2005/8/layout/default"/>
    <dgm:cxn modelId="{1E4CC378-D422-4723-8440-A23968EA2AD5}" type="presOf" srcId="{F6BEC84E-3767-43E6-89B7-30BECD9B1A1D}" destId="{CF176B37-AD07-40BF-9D69-A8E942A9DC00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666D5B92-68B1-48B4-8502-505787C1E7C0}" type="presOf" srcId="{361D361E-2377-4129-B2F5-23471B503F62}" destId="{B1CA5117-CA9E-4656-A4A6-8BF7D0E70740}" srcOrd="0" destOrd="0" presId="urn:microsoft.com/office/officeart/2005/8/layout/default"/>
    <dgm:cxn modelId="{D43F0C6C-1A29-43E4-AF19-47CB13CF5E8F}" type="presOf" srcId="{D3968FD8-3ECA-4449-9BB0-1EA47877DDE2}" destId="{232CF7D3-8936-40B6-A5C9-C5393536C966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627BE3A3-57AE-4544-AD06-2BA13BEBDF50}" type="presOf" srcId="{2CB13EB7-40B4-4075-A09D-6EBDD1815C48}" destId="{26A70B8D-ED83-4E53-BF8F-C1984C590379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27CA6D80-275A-437C-BA5F-70CBF3678B96}" type="presOf" srcId="{DE442EF1-BF9C-46E0-A650-96476E164EE7}" destId="{0C1A991F-9ED0-4928-B5E9-9D4E1851E5B1}" srcOrd="0" destOrd="0" presId="urn:microsoft.com/office/officeart/2005/8/layout/default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BD806A2B-31C3-4B93-9216-E84B24E96FB4}" type="presOf" srcId="{D70932A8-F25B-49F2-B11B-EA231451730C}" destId="{D821DBE4-986F-45FC-819B-0F333D037D5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4ECC3125-76FA-4DE4-8B42-15DC92F5EF3A}" type="presParOf" srcId="{7232EAEC-A864-40BC-8000-22383EC8A029}" destId="{26A70B8D-ED83-4E53-BF8F-C1984C590379}" srcOrd="0" destOrd="0" presId="urn:microsoft.com/office/officeart/2005/8/layout/default"/>
    <dgm:cxn modelId="{7B516FD3-DDFE-4D97-9A2C-4A928CD1D0FC}" type="presParOf" srcId="{7232EAEC-A864-40BC-8000-22383EC8A029}" destId="{0BE7D184-1B17-4C17-BDB3-B231F7B200F8}" srcOrd="1" destOrd="0" presId="urn:microsoft.com/office/officeart/2005/8/layout/default"/>
    <dgm:cxn modelId="{4478A171-196C-494E-8FDD-E8C2BFD11C97}" type="presParOf" srcId="{7232EAEC-A864-40BC-8000-22383EC8A029}" destId="{CF176B37-AD07-40BF-9D69-A8E942A9DC00}" srcOrd="2" destOrd="0" presId="urn:microsoft.com/office/officeart/2005/8/layout/default"/>
    <dgm:cxn modelId="{97DEDDDD-37FC-4022-9C0D-A67C1406C587}" type="presParOf" srcId="{7232EAEC-A864-40BC-8000-22383EC8A029}" destId="{205D8ACC-87DB-4895-AC76-A90F96CCFB8E}" srcOrd="3" destOrd="0" presId="urn:microsoft.com/office/officeart/2005/8/layout/default"/>
    <dgm:cxn modelId="{2A492084-7F4B-432E-92A0-96268B62F38B}" type="presParOf" srcId="{7232EAEC-A864-40BC-8000-22383EC8A029}" destId="{0C1A991F-9ED0-4928-B5E9-9D4E1851E5B1}" srcOrd="4" destOrd="0" presId="urn:microsoft.com/office/officeart/2005/8/layout/default"/>
    <dgm:cxn modelId="{DBA3B902-6235-4D51-9BA3-DF4C1DE8FB5F}" type="presParOf" srcId="{7232EAEC-A864-40BC-8000-22383EC8A029}" destId="{D1166957-BCC7-4EF4-9BDB-D007435388D0}" srcOrd="5" destOrd="0" presId="urn:microsoft.com/office/officeart/2005/8/layout/default"/>
    <dgm:cxn modelId="{D678DF19-25F5-460E-83B4-8CC2348BBB23}" type="presParOf" srcId="{7232EAEC-A864-40BC-8000-22383EC8A029}" destId="{D821DBE4-986F-45FC-819B-0F333D037D59}" srcOrd="6" destOrd="0" presId="urn:microsoft.com/office/officeart/2005/8/layout/default"/>
    <dgm:cxn modelId="{2B76BB51-7047-4084-B711-E47BFD20B9FB}" type="presParOf" srcId="{7232EAEC-A864-40BC-8000-22383EC8A029}" destId="{C94E865C-BFCC-4086-A3AA-04F92D2684EC}" srcOrd="7" destOrd="0" presId="urn:microsoft.com/office/officeart/2005/8/layout/default"/>
    <dgm:cxn modelId="{94866DD9-25E2-4DED-B428-E00EF93EF139}" type="presParOf" srcId="{7232EAEC-A864-40BC-8000-22383EC8A029}" destId="{F8F435AA-8E62-4B6B-AFC0-9ADE14131D39}" srcOrd="8" destOrd="0" presId="urn:microsoft.com/office/officeart/2005/8/layout/default"/>
    <dgm:cxn modelId="{3F682684-7B9A-43E4-98E7-86178D5138AF}" type="presParOf" srcId="{7232EAEC-A864-40BC-8000-22383EC8A029}" destId="{B6223710-A4DC-475C-998F-8E6B086EF399}" srcOrd="9" destOrd="0" presId="urn:microsoft.com/office/officeart/2005/8/layout/default"/>
    <dgm:cxn modelId="{5E2F40DA-D1B8-4600-965C-FA096A8F34D7}" type="presParOf" srcId="{7232EAEC-A864-40BC-8000-22383EC8A029}" destId="{B1CA5117-CA9E-4656-A4A6-8BF7D0E70740}" srcOrd="10" destOrd="0" presId="urn:microsoft.com/office/officeart/2005/8/layout/default"/>
    <dgm:cxn modelId="{73AE6034-079E-4820-9208-1FBC65E0F52F}" type="presParOf" srcId="{7232EAEC-A864-40BC-8000-22383EC8A029}" destId="{6B4432F2-3D4F-442D-BE02-EC935506AE59}" srcOrd="11" destOrd="0" presId="urn:microsoft.com/office/officeart/2005/8/layout/default"/>
    <dgm:cxn modelId="{2397BB56-570C-4264-8443-7E45D222DA99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ADCE0A6F-DB07-4881-AEE9-8823D8FB932F}" type="presOf" srcId="{361D361E-2377-4129-B2F5-23471B503F62}" destId="{B1CA5117-CA9E-4656-A4A6-8BF7D0E70740}" srcOrd="0" destOrd="0" presId="urn:microsoft.com/office/officeart/2005/8/layout/default"/>
    <dgm:cxn modelId="{9096BAC5-634A-441D-BE5F-19DCC58E6391}" type="presOf" srcId="{2CB13EB7-40B4-4075-A09D-6EBDD1815C48}" destId="{26A70B8D-ED83-4E53-BF8F-C1984C590379}" srcOrd="0" destOrd="0" presId="urn:microsoft.com/office/officeart/2005/8/layout/default"/>
    <dgm:cxn modelId="{11F31BAC-ED36-482B-9157-EAB907936C3B}" type="presOf" srcId="{D3968FD8-3ECA-4449-9BB0-1EA47877DDE2}" destId="{232CF7D3-8936-40B6-A5C9-C5393536C966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A0F6B169-3A21-479B-8230-153327353BD8}" type="presOf" srcId="{DE442EF1-BF9C-46E0-A650-96476E164EE7}" destId="{0C1A991F-9ED0-4928-B5E9-9D4E1851E5B1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6A656F7F-B043-48CC-B102-6D461DFCCD31}" type="presOf" srcId="{8B87AA5B-1201-47B4-9F2A-5A770ED81D78}" destId="{F8F435AA-8E62-4B6B-AFC0-9ADE14131D39}" srcOrd="0" destOrd="0" presId="urn:microsoft.com/office/officeart/2005/8/layout/default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C13204A9-7790-40B0-AFB4-F76D345FAA7E}" type="presOf" srcId="{D70932A8-F25B-49F2-B11B-EA231451730C}" destId="{D821DBE4-986F-45FC-819B-0F333D037D59}" srcOrd="0" destOrd="0" presId="urn:microsoft.com/office/officeart/2005/8/layout/default"/>
    <dgm:cxn modelId="{AF2F516E-3191-4FCA-A1F5-76F7363E87F6}" type="presOf" srcId="{F6BEC84E-3767-43E6-89B7-30BECD9B1A1D}" destId="{CF176B37-AD07-40BF-9D69-A8E942A9DC00}" srcOrd="0" destOrd="0" presId="urn:microsoft.com/office/officeart/2005/8/layout/default"/>
    <dgm:cxn modelId="{BB2D9028-8B91-4F4A-B745-C4D4EA85D986}" type="presOf" srcId="{7FB891CD-D31F-4BD2-BDDF-CA814A8FD69F}" destId="{7232EAEC-A864-40BC-8000-22383EC8A02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8800259F-F6D3-4698-BBBF-FE9B89A5B53B}" type="presParOf" srcId="{7232EAEC-A864-40BC-8000-22383EC8A029}" destId="{26A70B8D-ED83-4E53-BF8F-C1984C590379}" srcOrd="0" destOrd="0" presId="urn:microsoft.com/office/officeart/2005/8/layout/default"/>
    <dgm:cxn modelId="{95BC9D3D-AAEF-4E7E-A02A-66DD60D6E2E3}" type="presParOf" srcId="{7232EAEC-A864-40BC-8000-22383EC8A029}" destId="{0BE7D184-1B17-4C17-BDB3-B231F7B200F8}" srcOrd="1" destOrd="0" presId="urn:microsoft.com/office/officeart/2005/8/layout/default"/>
    <dgm:cxn modelId="{6B8EE2D9-2CF0-466C-95A7-5252A28DCDE0}" type="presParOf" srcId="{7232EAEC-A864-40BC-8000-22383EC8A029}" destId="{CF176B37-AD07-40BF-9D69-A8E942A9DC00}" srcOrd="2" destOrd="0" presId="urn:microsoft.com/office/officeart/2005/8/layout/default"/>
    <dgm:cxn modelId="{69B82CAF-8A39-458D-94CD-07DE82A6E504}" type="presParOf" srcId="{7232EAEC-A864-40BC-8000-22383EC8A029}" destId="{205D8ACC-87DB-4895-AC76-A90F96CCFB8E}" srcOrd="3" destOrd="0" presId="urn:microsoft.com/office/officeart/2005/8/layout/default"/>
    <dgm:cxn modelId="{B7E03DB0-0596-493F-ADB5-51CC2F23D8B9}" type="presParOf" srcId="{7232EAEC-A864-40BC-8000-22383EC8A029}" destId="{0C1A991F-9ED0-4928-B5E9-9D4E1851E5B1}" srcOrd="4" destOrd="0" presId="urn:microsoft.com/office/officeart/2005/8/layout/default"/>
    <dgm:cxn modelId="{E80A80EB-CD4C-44BA-BCAB-E619C09096F0}" type="presParOf" srcId="{7232EAEC-A864-40BC-8000-22383EC8A029}" destId="{D1166957-BCC7-4EF4-9BDB-D007435388D0}" srcOrd="5" destOrd="0" presId="urn:microsoft.com/office/officeart/2005/8/layout/default"/>
    <dgm:cxn modelId="{2CB63234-3CEF-4A22-96D2-525D3A70C3E6}" type="presParOf" srcId="{7232EAEC-A864-40BC-8000-22383EC8A029}" destId="{D821DBE4-986F-45FC-819B-0F333D037D59}" srcOrd="6" destOrd="0" presId="urn:microsoft.com/office/officeart/2005/8/layout/default"/>
    <dgm:cxn modelId="{022A2877-3868-4088-B1AD-9669C2451E3D}" type="presParOf" srcId="{7232EAEC-A864-40BC-8000-22383EC8A029}" destId="{C94E865C-BFCC-4086-A3AA-04F92D2684EC}" srcOrd="7" destOrd="0" presId="urn:microsoft.com/office/officeart/2005/8/layout/default"/>
    <dgm:cxn modelId="{EA1DFB3E-5969-4A7D-BE49-7144D3F5C894}" type="presParOf" srcId="{7232EAEC-A864-40BC-8000-22383EC8A029}" destId="{F8F435AA-8E62-4B6B-AFC0-9ADE14131D39}" srcOrd="8" destOrd="0" presId="urn:microsoft.com/office/officeart/2005/8/layout/default"/>
    <dgm:cxn modelId="{EDC36DF2-0EB5-4B54-A4A1-6E0090C4C598}" type="presParOf" srcId="{7232EAEC-A864-40BC-8000-22383EC8A029}" destId="{B6223710-A4DC-475C-998F-8E6B086EF399}" srcOrd="9" destOrd="0" presId="urn:microsoft.com/office/officeart/2005/8/layout/default"/>
    <dgm:cxn modelId="{095B7A44-744D-4336-83EA-CA2E8E48719A}" type="presParOf" srcId="{7232EAEC-A864-40BC-8000-22383EC8A029}" destId="{B1CA5117-CA9E-4656-A4A6-8BF7D0E70740}" srcOrd="10" destOrd="0" presId="urn:microsoft.com/office/officeart/2005/8/layout/default"/>
    <dgm:cxn modelId="{A5D9D064-4165-4FAE-BD2D-76606F211D4D}" type="presParOf" srcId="{7232EAEC-A864-40BC-8000-22383EC8A029}" destId="{6B4432F2-3D4F-442D-BE02-EC935506AE59}" srcOrd="11" destOrd="0" presId="urn:microsoft.com/office/officeart/2005/8/layout/default"/>
    <dgm:cxn modelId="{3F737950-EAE3-417F-B938-9664A6C73C99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BC91F-9AA5-414F-BA78-07C3185AE806}" type="presOf" srcId="{7FB891CD-D31F-4BD2-BDDF-CA814A8FD69F}" destId="{7232EAEC-A864-40BC-8000-22383EC8A029}" srcOrd="0" destOrd="0" presId="urn:microsoft.com/office/officeart/2005/8/layout/default"/>
    <dgm:cxn modelId="{B81D6969-53C5-4017-ADF9-70426ED06185}" type="presOf" srcId="{D70932A8-F25B-49F2-B11B-EA231451730C}" destId="{D821DBE4-986F-45FC-819B-0F333D037D59}" srcOrd="0" destOrd="0" presId="urn:microsoft.com/office/officeart/2005/8/layout/default"/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9E6EDEF1-90C7-4442-BC52-69185ECD460B}" type="presOf" srcId="{F6BEC84E-3767-43E6-89B7-30BECD9B1A1D}" destId="{CF176B37-AD07-40BF-9D69-A8E942A9DC00}" srcOrd="0" destOrd="0" presId="urn:microsoft.com/office/officeart/2005/8/layout/default"/>
    <dgm:cxn modelId="{624D8797-564B-45BB-B7A8-D8615DF825C0}" type="presOf" srcId="{8B87AA5B-1201-47B4-9F2A-5A770ED81D78}" destId="{F8F435AA-8E62-4B6B-AFC0-9ADE14131D39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3C57C111-1D55-4583-BBB6-BC6D88BAD7FE}" type="presOf" srcId="{2CB13EB7-40B4-4075-A09D-6EBDD1815C48}" destId="{26A70B8D-ED83-4E53-BF8F-C1984C590379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F652CC03-359C-47B6-B2E5-EB5E16285255}" type="presOf" srcId="{D3968FD8-3ECA-4449-9BB0-1EA47877DDE2}" destId="{232CF7D3-8936-40B6-A5C9-C5393536C966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E339F704-F384-4724-9F0B-26539B453396}" type="presOf" srcId="{DE442EF1-BF9C-46E0-A650-96476E164EE7}" destId="{0C1A991F-9ED0-4928-B5E9-9D4E1851E5B1}" srcOrd="0" destOrd="0" presId="urn:microsoft.com/office/officeart/2005/8/layout/default"/>
    <dgm:cxn modelId="{2587165B-8C62-4792-A677-7A4636897833}" type="presOf" srcId="{361D361E-2377-4129-B2F5-23471B503F62}" destId="{B1CA5117-CA9E-4656-A4A6-8BF7D0E70740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7F98E081-B8AD-4A6A-8ABA-CCD695F9F506}" type="presParOf" srcId="{7232EAEC-A864-40BC-8000-22383EC8A029}" destId="{26A70B8D-ED83-4E53-BF8F-C1984C590379}" srcOrd="0" destOrd="0" presId="urn:microsoft.com/office/officeart/2005/8/layout/default"/>
    <dgm:cxn modelId="{0DB825CF-C61B-4A19-B444-99487161D06A}" type="presParOf" srcId="{7232EAEC-A864-40BC-8000-22383EC8A029}" destId="{0BE7D184-1B17-4C17-BDB3-B231F7B200F8}" srcOrd="1" destOrd="0" presId="urn:microsoft.com/office/officeart/2005/8/layout/default"/>
    <dgm:cxn modelId="{118C4545-0A17-4ACE-B32F-50CE2CEA45F5}" type="presParOf" srcId="{7232EAEC-A864-40BC-8000-22383EC8A029}" destId="{CF176B37-AD07-40BF-9D69-A8E942A9DC00}" srcOrd="2" destOrd="0" presId="urn:microsoft.com/office/officeart/2005/8/layout/default"/>
    <dgm:cxn modelId="{D3D985F5-1C61-4375-8163-17C762272484}" type="presParOf" srcId="{7232EAEC-A864-40BC-8000-22383EC8A029}" destId="{205D8ACC-87DB-4895-AC76-A90F96CCFB8E}" srcOrd="3" destOrd="0" presId="urn:microsoft.com/office/officeart/2005/8/layout/default"/>
    <dgm:cxn modelId="{2DB12A8C-3331-453B-A283-693A27F58DA5}" type="presParOf" srcId="{7232EAEC-A864-40BC-8000-22383EC8A029}" destId="{0C1A991F-9ED0-4928-B5E9-9D4E1851E5B1}" srcOrd="4" destOrd="0" presId="urn:microsoft.com/office/officeart/2005/8/layout/default"/>
    <dgm:cxn modelId="{8D6470BC-A02A-4971-B4DD-9DBC4C989EFD}" type="presParOf" srcId="{7232EAEC-A864-40BC-8000-22383EC8A029}" destId="{D1166957-BCC7-4EF4-9BDB-D007435388D0}" srcOrd="5" destOrd="0" presId="urn:microsoft.com/office/officeart/2005/8/layout/default"/>
    <dgm:cxn modelId="{726660DF-7335-4E7C-A2CF-263D9C08CC74}" type="presParOf" srcId="{7232EAEC-A864-40BC-8000-22383EC8A029}" destId="{D821DBE4-986F-45FC-819B-0F333D037D59}" srcOrd="6" destOrd="0" presId="urn:microsoft.com/office/officeart/2005/8/layout/default"/>
    <dgm:cxn modelId="{2A9DE25F-033F-48B6-B11D-BF9FAFC1AD00}" type="presParOf" srcId="{7232EAEC-A864-40BC-8000-22383EC8A029}" destId="{C94E865C-BFCC-4086-A3AA-04F92D2684EC}" srcOrd="7" destOrd="0" presId="urn:microsoft.com/office/officeart/2005/8/layout/default"/>
    <dgm:cxn modelId="{D84C47E4-86CB-4292-935A-6BBE52835601}" type="presParOf" srcId="{7232EAEC-A864-40BC-8000-22383EC8A029}" destId="{F8F435AA-8E62-4B6B-AFC0-9ADE14131D39}" srcOrd="8" destOrd="0" presId="urn:microsoft.com/office/officeart/2005/8/layout/default"/>
    <dgm:cxn modelId="{903CA315-1390-4F0C-9AF8-5AFC02A924C5}" type="presParOf" srcId="{7232EAEC-A864-40BC-8000-22383EC8A029}" destId="{B6223710-A4DC-475C-998F-8E6B086EF399}" srcOrd="9" destOrd="0" presId="urn:microsoft.com/office/officeart/2005/8/layout/default"/>
    <dgm:cxn modelId="{8752B725-9ACB-4626-B72F-89F2E902DA2D}" type="presParOf" srcId="{7232EAEC-A864-40BC-8000-22383EC8A029}" destId="{B1CA5117-CA9E-4656-A4A6-8BF7D0E70740}" srcOrd="10" destOrd="0" presId="urn:microsoft.com/office/officeart/2005/8/layout/default"/>
    <dgm:cxn modelId="{1A4FFF6C-E0CF-492B-8F56-F68AEBABD2D0}" type="presParOf" srcId="{7232EAEC-A864-40BC-8000-22383EC8A029}" destId="{6B4432F2-3D4F-442D-BE02-EC935506AE59}" srcOrd="11" destOrd="0" presId="urn:microsoft.com/office/officeart/2005/8/layout/default"/>
    <dgm:cxn modelId="{8A12C9EC-934D-4358-A1FC-FA34BD69B0F8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90C1D-D7AE-4456-8777-03B3587C4DD5}" type="presOf" srcId="{D70932A8-F25B-49F2-B11B-EA231451730C}" destId="{D821DBE4-986F-45FC-819B-0F333D037D59}" srcOrd="0" destOrd="0" presId="urn:microsoft.com/office/officeart/2005/8/layout/default"/>
    <dgm:cxn modelId="{8D5FE686-981A-4005-B993-E6BF33FAD378}" type="presOf" srcId="{F6BEC84E-3767-43E6-89B7-30BECD9B1A1D}" destId="{CF176B37-AD07-40BF-9D69-A8E942A9DC00}" srcOrd="0" destOrd="0" presId="urn:microsoft.com/office/officeart/2005/8/layout/default"/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7E714E1C-F551-421E-9108-492BCEEA2DB7}" type="presOf" srcId="{361D361E-2377-4129-B2F5-23471B503F62}" destId="{B1CA5117-CA9E-4656-A4A6-8BF7D0E70740}" srcOrd="0" destOrd="0" presId="urn:microsoft.com/office/officeart/2005/8/layout/default"/>
    <dgm:cxn modelId="{8D09E50C-CE49-4E4D-9B5A-446A75B61165}" type="presOf" srcId="{7FB891CD-D31F-4BD2-BDDF-CA814A8FD69F}" destId="{7232EAEC-A864-40BC-8000-22383EC8A029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D8C5FFBB-F0D5-4B37-8EFB-9EE3E8E6E17B}" type="presOf" srcId="{8B87AA5B-1201-47B4-9F2A-5A770ED81D78}" destId="{F8F435AA-8E62-4B6B-AFC0-9ADE14131D39}" srcOrd="0" destOrd="0" presId="urn:microsoft.com/office/officeart/2005/8/layout/default"/>
    <dgm:cxn modelId="{6BF5065B-1C8E-4C9D-B762-F1DCCCF0278F}" type="presOf" srcId="{DE442EF1-BF9C-46E0-A650-96476E164EE7}" destId="{0C1A991F-9ED0-4928-B5E9-9D4E1851E5B1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A9A825EB-59D4-4324-A3D5-1DA0766F292F}" type="presOf" srcId="{2CB13EB7-40B4-4075-A09D-6EBDD1815C48}" destId="{26A70B8D-ED83-4E53-BF8F-C1984C590379}" srcOrd="0" destOrd="0" presId="urn:microsoft.com/office/officeart/2005/8/layout/default"/>
    <dgm:cxn modelId="{983BB054-48C1-4E6A-BA54-F072C69EC634}" type="presOf" srcId="{D3968FD8-3ECA-4449-9BB0-1EA47877DDE2}" destId="{232CF7D3-8936-40B6-A5C9-C5393536C966}" srcOrd="0" destOrd="0" presId="urn:microsoft.com/office/officeart/2005/8/layout/default"/>
    <dgm:cxn modelId="{3439CA7D-1619-4B4E-B445-BA45C9D2FAE3}" type="presParOf" srcId="{7232EAEC-A864-40BC-8000-22383EC8A029}" destId="{26A70B8D-ED83-4E53-BF8F-C1984C590379}" srcOrd="0" destOrd="0" presId="urn:microsoft.com/office/officeart/2005/8/layout/default"/>
    <dgm:cxn modelId="{4795220B-8325-475C-88AD-5F90DEBCD894}" type="presParOf" srcId="{7232EAEC-A864-40BC-8000-22383EC8A029}" destId="{0BE7D184-1B17-4C17-BDB3-B231F7B200F8}" srcOrd="1" destOrd="0" presId="urn:microsoft.com/office/officeart/2005/8/layout/default"/>
    <dgm:cxn modelId="{549BC0BF-508C-4B33-9E31-4A9DD4811952}" type="presParOf" srcId="{7232EAEC-A864-40BC-8000-22383EC8A029}" destId="{CF176B37-AD07-40BF-9D69-A8E942A9DC00}" srcOrd="2" destOrd="0" presId="urn:microsoft.com/office/officeart/2005/8/layout/default"/>
    <dgm:cxn modelId="{422243B7-913C-4EFD-BB74-9FE40C21E778}" type="presParOf" srcId="{7232EAEC-A864-40BC-8000-22383EC8A029}" destId="{205D8ACC-87DB-4895-AC76-A90F96CCFB8E}" srcOrd="3" destOrd="0" presId="urn:microsoft.com/office/officeart/2005/8/layout/default"/>
    <dgm:cxn modelId="{7CD50497-AE66-4278-9ED2-0DC0E52F45E3}" type="presParOf" srcId="{7232EAEC-A864-40BC-8000-22383EC8A029}" destId="{0C1A991F-9ED0-4928-B5E9-9D4E1851E5B1}" srcOrd="4" destOrd="0" presId="urn:microsoft.com/office/officeart/2005/8/layout/default"/>
    <dgm:cxn modelId="{E3F53902-E99A-433B-A048-3E4407ACB35D}" type="presParOf" srcId="{7232EAEC-A864-40BC-8000-22383EC8A029}" destId="{D1166957-BCC7-4EF4-9BDB-D007435388D0}" srcOrd="5" destOrd="0" presId="urn:microsoft.com/office/officeart/2005/8/layout/default"/>
    <dgm:cxn modelId="{D3C9B385-21F5-47BA-B627-2ADF0AD8ACC6}" type="presParOf" srcId="{7232EAEC-A864-40BC-8000-22383EC8A029}" destId="{D821DBE4-986F-45FC-819B-0F333D037D59}" srcOrd="6" destOrd="0" presId="urn:microsoft.com/office/officeart/2005/8/layout/default"/>
    <dgm:cxn modelId="{35042EF8-5954-474B-A0C3-888AA66D1ECD}" type="presParOf" srcId="{7232EAEC-A864-40BC-8000-22383EC8A029}" destId="{C94E865C-BFCC-4086-A3AA-04F92D2684EC}" srcOrd="7" destOrd="0" presId="urn:microsoft.com/office/officeart/2005/8/layout/default"/>
    <dgm:cxn modelId="{5DAF99B5-87FB-46A6-ADB1-6E1C53D9BF62}" type="presParOf" srcId="{7232EAEC-A864-40BC-8000-22383EC8A029}" destId="{F8F435AA-8E62-4B6B-AFC0-9ADE14131D39}" srcOrd="8" destOrd="0" presId="urn:microsoft.com/office/officeart/2005/8/layout/default"/>
    <dgm:cxn modelId="{4D95D345-3D9F-4FD1-B32B-126B71290523}" type="presParOf" srcId="{7232EAEC-A864-40BC-8000-22383EC8A029}" destId="{B6223710-A4DC-475C-998F-8E6B086EF399}" srcOrd="9" destOrd="0" presId="urn:microsoft.com/office/officeart/2005/8/layout/default"/>
    <dgm:cxn modelId="{2D80FEF4-21E1-4800-8298-09AC7637BDD1}" type="presParOf" srcId="{7232EAEC-A864-40BC-8000-22383EC8A029}" destId="{B1CA5117-CA9E-4656-A4A6-8BF7D0E70740}" srcOrd="10" destOrd="0" presId="urn:microsoft.com/office/officeart/2005/8/layout/default"/>
    <dgm:cxn modelId="{F59C6EB5-861C-47D7-B7C5-FF6ACFF25719}" type="presParOf" srcId="{7232EAEC-A864-40BC-8000-22383EC8A029}" destId="{6B4432F2-3D4F-442D-BE02-EC935506AE59}" srcOrd="11" destOrd="0" presId="urn:microsoft.com/office/officeart/2005/8/layout/default"/>
    <dgm:cxn modelId="{78DFF92B-2DBF-4765-9C28-F77D1974D08D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B18D3-50ED-437D-8C3A-DA7B3ACF4528}" type="presOf" srcId="{DE442EF1-BF9C-46E0-A650-96476E164EE7}" destId="{0C1A991F-9ED0-4928-B5E9-9D4E1851E5B1}" srcOrd="0" destOrd="0" presId="urn:microsoft.com/office/officeart/2005/8/layout/default"/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E01F38C3-9579-4036-95A5-4B313508B5C8}" type="presOf" srcId="{D3968FD8-3ECA-4449-9BB0-1EA47877DDE2}" destId="{232CF7D3-8936-40B6-A5C9-C5393536C966}" srcOrd="0" destOrd="0" presId="urn:microsoft.com/office/officeart/2005/8/layout/default"/>
    <dgm:cxn modelId="{93E62CE2-FE23-468B-A4F4-B2012C960197}" type="presOf" srcId="{8B87AA5B-1201-47B4-9F2A-5A770ED81D78}" destId="{F8F435AA-8E62-4B6B-AFC0-9ADE14131D39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DECE0F8A-A17F-4AEB-B58D-904D66939DBB}" type="presOf" srcId="{2CB13EB7-40B4-4075-A09D-6EBDD1815C48}" destId="{26A70B8D-ED83-4E53-BF8F-C1984C590379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3F8DAC59-BA18-496A-AAC3-81B0034F1797}" type="presOf" srcId="{F6BEC84E-3767-43E6-89B7-30BECD9B1A1D}" destId="{CF176B37-AD07-40BF-9D69-A8E942A9DC00}" srcOrd="0" destOrd="0" presId="urn:microsoft.com/office/officeart/2005/8/layout/default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016F5DFE-226E-42FA-82D7-D7B193148752}" type="presOf" srcId="{D70932A8-F25B-49F2-B11B-EA231451730C}" destId="{D821DBE4-986F-45FC-819B-0F333D037D59}" srcOrd="0" destOrd="0" presId="urn:microsoft.com/office/officeart/2005/8/layout/default"/>
    <dgm:cxn modelId="{AC942F06-5CDB-48CB-A4B3-4977E4D9C1FB}" type="presOf" srcId="{7FB891CD-D31F-4BD2-BDDF-CA814A8FD69F}" destId="{7232EAEC-A864-40BC-8000-22383EC8A02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0B8399FC-9F92-4CF7-ABFD-1249CCBFE660}" type="presOf" srcId="{361D361E-2377-4129-B2F5-23471B503F62}" destId="{B1CA5117-CA9E-4656-A4A6-8BF7D0E70740}" srcOrd="0" destOrd="0" presId="urn:microsoft.com/office/officeart/2005/8/layout/default"/>
    <dgm:cxn modelId="{93A1FA24-53E4-4290-BEE0-67A3D182406C}" type="presParOf" srcId="{7232EAEC-A864-40BC-8000-22383EC8A029}" destId="{26A70B8D-ED83-4E53-BF8F-C1984C590379}" srcOrd="0" destOrd="0" presId="urn:microsoft.com/office/officeart/2005/8/layout/default"/>
    <dgm:cxn modelId="{AEC68ABC-6E2B-4509-9165-C057FEC3D23D}" type="presParOf" srcId="{7232EAEC-A864-40BC-8000-22383EC8A029}" destId="{0BE7D184-1B17-4C17-BDB3-B231F7B200F8}" srcOrd="1" destOrd="0" presId="urn:microsoft.com/office/officeart/2005/8/layout/default"/>
    <dgm:cxn modelId="{D2F0E72A-2FD1-4E1A-8220-9F3FA9698CBC}" type="presParOf" srcId="{7232EAEC-A864-40BC-8000-22383EC8A029}" destId="{CF176B37-AD07-40BF-9D69-A8E942A9DC00}" srcOrd="2" destOrd="0" presId="urn:microsoft.com/office/officeart/2005/8/layout/default"/>
    <dgm:cxn modelId="{F592CA68-9DF9-4CD2-9F68-13BABD2162B1}" type="presParOf" srcId="{7232EAEC-A864-40BC-8000-22383EC8A029}" destId="{205D8ACC-87DB-4895-AC76-A90F96CCFB8E}" srcOrd="3" destOrd="0" presId="urn:microsoft.com/office/officeart/2005/8/layout/default"/>
    <dgm:cxn modelId="{4BF7717D-E348-4FFB-B3C0-2129839FA452}" type="presParOf" srcId="{7232EAEC-A864-40BC-8000-22383EC8A029}" destId="{0C1A991F-9ED0-4928-B5E9-9D4E1851E5B1}" srcOrd="4" destOrd="0" presId="urn:microsoft.com/office/officeart/2005/8/layout/default"/>
    <dgm:cxn modelId="{278E81B8-13C3-430F-8664-CE831459379D}" type="presParOf" srcId="{7232EAEC-A864-40BC-8000-22383EC8A029}" destId="{D1166957-BCC7-4EF4-9BDB-D007435388D0}" srcOrd="5" destOrd="0" presId="urn:microsoft.com/office/officeart/2005/8/layout/default"/>
    <dgm:cxn modelId="{94E2CD15-6D8C-454D-A7A2-1EADBAC5049A}" type="presParOf" srcId="{7232EAEC-A864-40BC-8000-22383EC8A029}" destId="{D821DBE4-986F-45FC-819B-0F333D037D59}" srcOrd="6" destOrd="0" presId="urn:microsoft.com/office/officeart/2005/8/layout/default"/>
    <dgm:cxn modelId="{DF9D90C5-F9C8-4235-9BB1-924C9429FE29}" type="presParOf" srcId="{7232EAEC-A864-40BC-8000-22383EC8A029}" destId="{C94E865C-BFCC-4086-A3AA-04F92D2684EC}" srcOrd="7" destOrd="0" presId="urn:microsoft.com/office/officeart/2005/8/layout/default"/>
    <dgm:cxn modelId="{B7F2A8C5-A67C-452D-8829-F5ECD7D6DA62}" type="presParOf" srcId="{7232EAEC-A864-40BC-8000-22383EC8A029}" destId="{F8F435AA-8E62-4B6B-AFC0-9ADE14131D39}" srcOrd="8" destOrd="0" presId="urn:microsoft.com/office/officeart/2005/8/layout/default"/>
    <dgm:cxn modelId="{CC37601D-3342-4D3D-98A8-4FDFC7C5A80D}" type="presParOf" srcId="{7232EAEC-A864-40BC-8000-22383EC8A029}" destId="{B6223710-A4DC-475C-998F-8E6B086EF399}" srcOrd="9" destOrd="0" presId="urn:microsoft.com/office/officeart/2005/8/layout/default"/>
    <dgm:cxn modelId="{DDD6B378-B1AE-4DB2-8F56-C4769A551E8C}" type="presParOf" srcId="{7232EAEC-A864-40BC-8000-22383EC8A029}" destId="{B1CA5117-CA9E-4656-A4A6-8BF7D0E70740}" srcOrd="10" destOrd="0" presId="urn:microsoft.com/office/officeart/2005/8/layout/default"/>
    <dgm:cxn modelId="{3D634A14-FCDE-4C9F-956F-841C243250EE}" type="presParOf" srcId="{7232EAEC-A864-40BC-8000-22383EC8A029}" destId="{6B4432F2-3D4F-442D-BE02-EC935506AE59}" srcOrd="11" destOrd="0" presId="urn:microsoft.com/office/officeart/2005/8/layout/default"/>
    <dgm:cxn modelId="{9B5818B3-6FEA-4E59-9809-34F6E40BBDAE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759DC945-1D9A-4411-86D4-27431F4F3C3C}" type="presOf" srcId="{2CB13EB7-40B4-4075-A09D-6EBDD1815C48}" destId="{26A70B8D-ED83-4E53-BF8F-C1984C590379}" srcOrd="0" destOrd="0" presId="urn:microsoft.com/office/officeart/2005/8/layout/default"/>
    <dgm:cxn modelId="{0FE5C727-642B-4CCC-A355-D8F4CE972618}" type="presOf" srcId="{361D361E-2377-4129-B2F5-23471B503F62}" destId="{B1CA5117-CA9E-4656-A4A6-8BF7D0E70740}" srcOrd="0" destOrd="0" presId="urn:microsoft.com/office/officeart/2005/8/layout/default"/>
    <dgm:cxn modelId="{68AC5BCF-C7DD-4E1D-BCA3-0CEFC9B4B8D4}" type="presOf" srcId="{7FB891CD-D31F-4BD2-BDDF-CA814A8FD69F}" destId="{7232EAEC-A864-40BC-8000-22383EC8A029}" srcOrd="0" destOrd="0" presId="urn:microsoft.com/office/officeart/2005/8/layout/default"/>
    <dgm:cxn modelId="{E47619D0-3EB3-4648-B54D-E1546E2548DF}" type="presOf" srcId="{F6BEC84E-3767-43E6-89B7-30BECD9B1A1D}" destId="{CF176B37-AD07-40BF-9D69-A8E942A9DC00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0B159E4E-23BF-44DE-9FEE-4F883E7416B1}" type="presOf" srcId="{D70932A8-F25B-49F2-B11B-EA231451730C}" destId="{D821DBE4-986F-45FC-819B-0F333D037D59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C393A449-0BFE-4DE4-8D0F-75F0ADD920D2}" type="presOf" srcId="{D3968FD8-3ECA-4449-9BB0-1EA47877DDE2}" destId="{232CF7D3-8936-40B6-A5C9-C5393536C966}" srcOrd="0" destOrd="0" presId="urn:microsoft.com/office/officeart/2005/8/layout/default"/>
    <dgm:cxn modelId="{DD911253-D452-4D09-92C2-91D85D3B2643}" type="presOf" srcId="{DE442EF1-BF9C-46E0-A650-96476E164EE7}" destId="{0C1A991F-9ED0-4928-B5E9-9D4E1851E5B1}" srcOrd="0" destOrd="0" presId="urn:microsoft.com/office/officeart/2005/8/layout/default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56AE7E3F-31FB-4370-BAB3-66ED14B5DAEB}" type="presOf" srcId="{8B87AA5B-1201-47B4-9F2A-5A770ED81D78}" destId="{F8F435AA-8E62-4B6B-AFC0-9ADE14131D3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EB525354-3539-464A-926B-C80A02703091}" type="presParOf" srcId="{7232EAEC-A864-40BC-8000-22383EC8A029}" destId="{26A70B8D-ED83-4E53-BF8F-C1984C590379}" srcOrd="0" destOrd="0" presId="urn:microsoft.com/office/officeart/2005/8/layout/default"/>
    <dgm:cxn modelId="{516C40A7-82CE-4E14-835F-006EC8B3C0F5}" type="presParOf" srcId="{7232EAEC-A864-40BC-8000-22383EC8A029}" destId="{0BE7D184-1B17-4C17-BDB3-B231F7B200F8}" srcOrd="1" destOrd="0" presId="urn:microsoft.com/office/officeart/2005/8/layout/default"/>
    <dgm:cxn modelId="{601EB941-7935-4C0C-8A97-EAAC76F6276B}" type="presParOf" srcId="{7232EAEC-A864-40BC-8000-22383EC8A029}" destId="{CF176B37-AD07-40BF-9D69-A8E942A9DC00}" srcOrd="2" destOrd="0" presId="urn:microsoft.com/office/officeart/2005/8/layout/default"/>
    <dgm:cxn modelId="{649B55EA-1973-453F-A98C-8677AECFD1D8}" type="presParOf" srcId="{7232EAEC-A864-40BC-8000-22383EC8A029}" destId="{205D8ACC-87DB-4895-AC76-A90F96CCFB8E}" srcOrd="3" destOrd="0" presId="urn:microsoft.com/office/officeart/2005/8/layout/default"/>
    <dgm:cxn modelId="{0277872B-23D4-44CE-AE18-170CA2F69BAA}" type="presParOf" srcId="{7232EAEC-A864-40BC-8000-22383EC8A029}" destId="{0C1A991F-9ED0-4928-B5E9-9D4E1851E5B1}" srcOrd="4" destOrd="0" presId="urn:microsoft.com/office/officeart/2005/8/layout/default"/>
    <dgm:cxn modelId="{1EDB5847-B38D-43FF-A31B-DAA49A7A6C18}" type="presParOf" srcId="{7232EAEC-A864-40BC-8000-22383EC8A029}" destId="{D1166957-BCC7-4EF4-9BDB-D007435388D0}" srcOrd="5" destOrd="0" presId="urn:microsoft.com/office/officeart/2005/8/layout/default"/>
    <dgm:cxn modelId="{970D8F3D-3B22-491F-A2D4-D2CB620D859B}" type="presParOf" srcId="{7232EAEC-A864-40BC-8000-22383EC8A029}" destId="{D821DBE4-986F-45FC-819B-0F333D037D59}" srcOrd="6" destOrd="0" presId="urn:microsoft.com/office/officeart/2005/8/layout/default"/>
    <dgm:cxn modelId="{06F3F4CF-D309-4C16-8B74-7E9DBF293B87}" type="presParOf" srcId="{7232EAEC-A864-40BC-8000-22383EC8A029}" destId="{C94E865C-BFCC-4086-A3AA-04F92D2684EC}" srcOrd="7" destOrd="0" presId="urn:microsoft.com/office/officeart/2005/8/layout/default"/>
    <dgm:cxn modelId="{7CCBF5AC-243D-4C8F-BD63-5CF14E2DCF84}" type="presParOf" srcId="{7232EAEC-A864-40BC-8000-22383EC8A029}" destId="{F8F435AA-8E62-4B6B-AFC0-9ADE14131D39}" srcOrd="8" destOrd="0" presId="urn:microsoft.com/office/officeart/2005/8/layout/default"/>
    <dgm:cxn modelId="{5A6BA6B0-05E2-4355-B85A-4E71EB9045B4}" type="presParOf" srcId="{7232EAEC-A864-40BC-8000-22383EC8A029}" destId="{B6223710-A4DC-475C-998F-8E6B086EF399}" srcOrd="9" destOrd="0" presId="urn:microsoft.com/office/officeart/2005/8/layout/default"/>
    <dgm:cxn modelId="{7D9DC19F-ED05-4B7D-A711-9C53163308CB}" type="presParOf" srcId="{7232EAEC-A864-40BC-8000-22383EC8A029}" destId="{B1CA5117-CA9E-4656-A4A6-8BF7D0E70740}" srcOrd="10" destOrd="0" presId="urn:microsoft.com/office/officeart/2005/8/layout/default"/>
    <dgm:cxn modelId="{023CE2FB-E9BB-42D6-80A6-F642EE68A57F}" type="presParOf" srcId="{7232EAEC-A864-40BC-8000-22383EC8A029}" destId="{6B4432F2-3D4F-442D-BE02-EC935506AE59}" srcOrd="11" destOrd="0" presId="urn:microsoft.com/office/officeart/2005/8/layout/default"/>
    <dgm:cxn modelId="{DF5D3927-66C8-403D-95E4-707C6C0D9E33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C4999D18-FDDE-4DCC-9D11-4F08F227DEBA}" type="presOf" srcId="{361D361E-2377-4129-B2F5-23471B503F62}" destId="{B1CA5117-CA9E-4656-A4A6-8BF7D0E70740}" srcOrd="0" destOrd="0" presId="urn:microsoft.com/office/officeart/2005/8/layout/default"/>
    <dgm:cxn modelId="{5E0A0909-414F-4017-B23B-A682E7FBF1B7}" type="presOf" srcId="{DE442EF1-BF9C-46E0-A650-96476E164EE7}" destId="{0C1A991F-9ED0-4928-B5E9-9D4E1851E5B1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DB1512B2-1800-4775-A37C-CE44CF93BF01}" type="presOf" srcId="{F6BEC84E-3767-43E6-89B7-30BECD9B1A1D}" destId="{CF176B37-AD07-40BF-9D69-A8E942A9DC00}" srcOrd="0" destOrd="0" presId="urn:microsoft.com/office/officeart/2005/8/layout/default"/>
    <dgm:cxn modelId="{F59202F2-2475-4962-8A60-F3FDD7E2BB83}" type="presOf" srcId="{7FB891CD-D31F-4BD2-BDDF-CA814A8FD69F}" destId="{7232EAEC-A864-40BC-8000-22383EC8A029}" srcOrd="0" destOrd="0" presId="urn:microsoft.com/office/officeart/2005/8/layout/default"/>
    <dgm:cxn modelId="{3982751A-3EAD-4A3A-BE36-FBE0E53620E4}" type="presOf" srcId="{D3968FD8-3ECA-4449-9BB0-1EA47877DDE2}" destId="{232CF7D3-8936-40B6-A5C9-C5393536C966}" srcOrd="0" destOrd="0" presId="urn:microsoft.com/office/officeart/2005/8/layout/default"/>
    <dgm:cxn modelId="{1A134FBE-6505-4C23-8BD7-804020A9123E}" type="presOf" srcId="{2CB13EB7-40B4-4075-A09D-6EBDD1815C48}" destId="{26A70B8D-ED83-4E53-BF8F-C1984C59037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073525D7-079A-4C94-A0B9-9A174DBD795F}" type="presOf" srcId="{8B87AA5B-1201-47B4-9F2A-5A770ED81D78}" destId="{F8F435AA-8E62-4B6B-AFC0-9ADE14131D39}" srcOrd="0" destOrd="0" presId="urn:microsoft.com/office/officeart/2005/8/layout/default"/>
    <dgm:cxn modelId="{6C45A9C1-983B-4A35-B31D-15327B9A1023}" type="presOf" srcId="{D70932A8-F25B-49F2-B11B-EA231451730C}" destId="{D821DBE4-986F-45FC-819B-0F333D037D59}" srcOrd="0" destOrd="0" presId="urn:microsoft.com/office/officeart/2005/8/layout/default"/>
    <dgm:cxn modelId="{D09CA3F5-10B1-4DE0-B402-5EBE92DBCB44}" type="presParOf" srcId="{7232EAEC-A864-40BC-8000-22383EC8A029}" destId="{26A70B8D-ED83-4E53-BF8F-C1984C590379}" srcOrd="0" destOrd="0" presId="urn:microsoft.com/office/officeart/2005/8/layout/default"/>
    <dgm:cxn modelId="{0F04076C-E279-4D70-8D39-A6F053D9A27B}" type="presParOf" srcId="{7232EAEC-A864-40BC-8000-22383EC8A029}" destId="{0BE7D184-1B17-4C17-BDB3-B231F7B200F8}" srcOrd="1" destOrd="0" presId="urn:microsoft.com/office/officeart/2005/8/layout/default"/>
    <dgm:cxn modelId="{67C5EB98-778D-4AD4-8BD7-B7FCCEF71CD2}" type="presParOf" srcId="{7232EAEC-A864-40BC-8000-22383EC8A029}" destId="{CF176B37-AD07-40BF-9D69-A8E942A9DC00}" srcOrd="2" destOrd="0" presId="urn:microsoft.com/office/officeart/2005/8/layout/default"/>
    <dgm:cxn modelId="{E846018C-A180-452E-9ADD-3516927786B1}" type="presParOf" srcId="{7232EAEC-A864-40BC-8000-22383EC8A029}" destId="{205D8ACC-87DB-4895-AC76-A90F96CCFB8E}" srcOrd="3" destOrd="0" presId="urn:microsoft.com/office/officeart/2005/8/layout/default"/>
    <dgm:cxn modelId="{A54C4701-D1AE-41D7-A3F5-D4BFEE7B5E8D}" type="presParOf" srcId="{7232EAEC-A864-40BC-8000-22383EC8A029}" destId="{0C1A991F-9ED0-4928-B5E9-9D4E1851E5B1}" srcOrd="4" destOrd="0" presId="urn:microsoft.com/office/officeart/2005/8/layout/default"/>
    <dgm:cxn modelId="{E6788CDD-78EF-411B-BD1A-44A6ED401105}" type="presParOf" srcId="{7232EAEC-A864-40BC-8000-22383EC8A029}" destId="{D1166957-BCC7-4EF4-9BDB-D007435388D0}" srcOrd="5" destOrd="0" presId="urn:microsoft.com/office/officeart/2005/8/layout/default"/>
    <dgm:cxn modelId="{514AFCAC-5E50-4A64-9611-D2C0636CAE2B}" type="presParOf" srcId="{7232EAEC-A864-40BC-8000-22383EC8A029}" destId="{D821DBE4-986F-45FC-819B-0F333D037D59}" srcOrd="6" destOrd="0" presId="urn:microsoft.com/office/officeart/2005/8/layout/default"/>
    <dgm:cxn modelId="{B8F256E6-9F01-47F8-AFDE-758C5316BE8D}" type="presParOf" srcId="{7232EAEC-A864-40BC-8000-22383EC8A029}" destId="{C94E865C-BFCC-4086-A3AA-04F92D2684EC}" srcOrd="7" destOrd="0" presId="urn:microsoft.com/office/officeart/2005/8/layout/default"/>
    <dgm:cxn modelId="{A9FB7587-7A29-48F2-AC4F-0C77FFC7B930}" type="presParOf" srcId="{7232EAEC-A864-40BC-8000-22383EC8A029}" destId="{F8F435AA-8E62-4B6B-AFC0-9ADE14131D39}" srcOrd="8" destOrd="0" presId="urn:microsoft.com/office/officeart/2005/8/layout/default"/>
    <dgm:cxn modelId="{BBCF1B36-E41D-471E-9705-730084F8E727}" type="presParOf" srcId="{7232EAEC-A864-40BC-8000-22383EC8A029}" destId="{B6223710-A4DC-475C-998F-8E6B086EF399}" srcOrd="9" destOrd="0" presId="urn:microsoft.com/office/officeart/2005/8/layout/default"/>
    <dgm:cxn modelId="{2E59C00B-F335-470E-98FF-995F4F46961C}" type="presParOf" srcId="{7232EAEC-A864-40BC-8000-22383EC8A029}" destId="{B1CA5117-CA9E-4656-A4A6-8BF7D0E70740}" srcOrd="10" destOrd="0" presId="urn:microsoft.com/office/officeart/2005/8/layout/default"/>
    <dgm:cxn modelId="{03889E50-B6E6-46B5-AAA2-4141FCA0D760}" type="presParOf" srcId="{7232EAEC-A864-40BC-8000-22383EC8A029}" destId="{6B4432F2-3D4F-442D-BE02-EC935506AE59}" srcOrd="11" destOrd="0" presId="urn:microsoft.com/office/officeart/2005/8/layout/default"/>
    <dgm:cxn modelId="{78C87890-D23A-49B9-BDB6-883C36896190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8E676D-45EA-41AA-A53B-6F7E9866E7F4}" type="presOf" srcId="{F6BEC84E-3767-43E6-89B7-30BECD9B1A1D}" destId="{CF176B37-AD07-40BF-9D69-A8E942A9DC00}" srcOrd="0" destOrd="0" presId="urn:microsoft.com/office/officeart/2005/8/layout/default"/>
    <dgm:cxn modelId="{595ADC37-F3A9-474C-8B19-523B2BA6C4FD}" type="presOf" srcId="{361D361E-2377-4129-B2F5-23471B503F62}" destId="{B1CA5117-CA9E-4656-A4A6-8BF7D0E70740}" srcOrd="0" destOrd="0" presId="urn:microsoft.com/office/officeart/2005/8/layout/default"/>
    <dgm:cxn modelId="{24882C63-882C-48C4-AA1D-68B48E4BE25E}" type="presOf" srcId="{D3968FD8-3ECA-4449-9BB0-1EA47877DDE2}" destId="{232CF7D3-8936-40B6-A5C9-C5393536C966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B0026A31-7AD1-4F63-938E-9F219207AE92}" type="presOf" srcId="{7FB891CD-D31F-4BD2-BDDF-CA814A8FD69F}" destId="{7232EAEC-A864-40BC-8000-22383EC8A02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D1A17EE6-42B4-4600-A4F7-88DE569417DF}" type="presOf" srcId="{8B87AA5B-1201-47B4-9F2A-5A770ED81D78}" destId="{F8F435AA-8E62-4B6B-AFC0-9ADE14131D39}" srcOrd="0" destOrd="0" presId="urn:microsoft.com/office/officeart/2005/8/layout/default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00EA546D-6811-429F-821D-F857BA0DC1E4}" type="presOf" srcId="{DE442EF1-BF9C-46E0-A650-96476E164EE7}" destId="{0C1A991F-9ED0-4928-B5E9-9D4E1851E5B1}" srcOrd="0" destOrd="0" presId="urn:microsoft.com/office/officeart/2005/8/layout/default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A5A7890E-0A91-4CA0-878E-711501A5236F}" type="presOf" srcId="{2CB13EB7-40B4-4075-A09D-6EBDD1815C48}" destId="{26A70B8D-ED83-4E53-BF8F-C1984C590379}" srcOrd="0" destOrd="0" presId="urn:microsoft.com/office/officeart/2005/8/layout/default"/>
    <dgm:cxn modelId="{8085DD1F-7172-435A-BE04-C78CB5D3ED14}" type="presOf" srcId="{D70932A8-F25B-49F2-B11B-EA231451730C}" destId="{D821DBE4-986F-45FC-819B-0F333D037D59}" srcOrd="0" destOrd="0" presId="urn:microsoft.com/office/officeart/2005/8/layout/default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509AF995-F4EB-47A4-8605-1B515BD28990}" type="presParOf" srcId="{7232EAEC-A864-40BC-8000-22383EC8A029}" destId="{26A70B8D-ED83-4E53-BF8F-C1984C590379}" srcOrd="0" destOrd="0" presId="urn:microsoft.com/office/officeart/2005/8/layout/default"/>
    <dgm:cxn modelId="{D03004C3-9890-4AC7-8CF0-34E330F05562}" type="presParOf" srcId="{7232EAEC-A864-40BC-8000-22383EC8A029}" destId="{0BE7D184-1B17-4C17-BDB3-B231F7B200F8}" srcOrd="1" destOrd="0" presId="urn:microsoft.com/office/officeart/2005/8/layout/default"/>
    <dgm:cxn modelId="{A12E83E9-FA42-4A5E-972F-20D84848CEE9}" type="presParOf" srcId="{7232EAEC-A864-40BC-8000-22383EC8A029}" destId="{CF176B37-AD07-40BF-9D69-A8E942A9DC00}" srcOrd="2" destOrd="0" presId="urn:microsoft.com/office/officeart/2005/8/layout/default"/>
    <dgm:cxn modelId="{DD26DEFF-457D-4BCE-90A6-720BD299A32D}" type="presParOf" srcId="{7232EAEC-A864-40BC-8000-22383EC8A029}" destId="{205D8ACC-87DB-4895-AC76-A90F96CCFB8E}" srcOrd="3" destOrd="0" presId="urn:microsoft.com/office/officeart/2005/8/layout/default"/>
    <dgm:cxn modelId="{B58539AC-388F-44AC-AA91-328FEF4F624A}" type="presParOf" srcId="{7232EAEC-A864-40BC-8000-22383EC8A029}" destId="{0C1A991F-9ED0-4928-B5E9-9D4E1851E5B1}" srcOrd="4" destOrd="0" presId="urn:microsoft.com/office/officeart/2005/8/layout/default"/>
    <dgm:cxn modelId="{1263E1EE-C0AC-4441-A60F-BE908AB96D31}" type="presParOf" srcId="{7232EAEC-A864-40BC-8000-22383EC8A029}" destId="{D1166957-BCC7-4EF4-9BDB-D007435388D0}" srcOrd="5" destOrd="0" presId="urn:microsoft.com/office/officeart/2005/8/layout/default"/>
    <dgm:cxn modelId="{6F804898-4BD9-4506-9EE5-1B44E3F9B756}" type="presParOf" srcId="{7232EAEC-A864-40BC-8000-22383EC8A029}" destId="{D821DBE4-986F-45FC-819B-0F333D037D59}" srcOrd="6" destOrd="0" presId="urn:microsoft.com/office/officeart/2005/8/layout/default"/>
    <dgm:cxn modelId="{8E2D2C49-AA56-44C1-A385-399142382808}" type="presParOf" srcId="{7232EAEC-A864-40BC-8000-22383EC8A029}" destId="{C94E865C-BFCC-4086-A3AA-04F92D2684EC}" srcOrd="7" destOrd="0" presId="urn:microsoft.com/office/officeart/2005/8/layout/default"/>
    <dgm:cxn modelId="{8CAE7BC7-9D35-4891-9C9A-B5AF02CF7F14}" type="presParOf" srcId="{7232EAEC-A864-40BC-8000-22383EC8A029}" destId="{F8F435AA-8E62-4B6B-AFC0-9ADE14131D39}" srcOrd="8" destOrd="0" presId="urn:microsoft.com/office/officeart/2005/8/layout/default"/>
    <dgm:cxn modelId="{B6EB0109-F1DD-4925-94E8-FD0164869751}" type="presParOf" srcId="{7232EAEC-A864-40BC-8000-22383EC8A029}" destId="{B6223710-A4DC-475C-998F-8E6B086EF399}" srcOrd="9" destOrd="0" presId="urn:microsoft.com/office/officeart/2005/8/layout/default"/>
    <dgm:cxn modelId="{AFAAC17E-0548-493A-A46A-03890275ADE9}" type="presParOf" srcId="{7232EAEC-A864-40BC-8000-22383EC8A029}" destId="{B1CA5117-CA9E-4656-A4A6-8BF7D0E70740}" srcOrd="10" destOrd="0" presId="urn:microsoft.com/office/officeart/2005/8/layout/default"/>
    <dgm:cxn modelId="{532C016B-D6F6-4AA5-A307-114A33C7566D}" type="presParOf" srcId="{7232EAEC-A864-40BC-8000-22383EC8A029}" destId="{6B4432F2-3D4F-442D-BE02-EC935506AE59}" srcOrd="11" destOrd="0" presId="urn:microsoft.com/office/officeart/2005/8/layout/default"/>
    <dgm:cxn modelId="{9A1AA1F6-C09E-4FAD-AA32-600511D9F20E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891CD-D31F-4BD2-BDDF-CA814A8FD69F}" type="doc">
      <dgm:prSet loTypeId="urn:microsoft.com/office/officeart/2005/8/layout/default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B13EB7-40B4-4075-A09D-6EBDD1815C48}">
      <dgm:prSet phldrT="[Текст]" custT="1"/>
      <dgm:spPr/>
      <dgm:t>
        <a:bodyPr/>
        <a:lstStyle/>
        <a:p>
          <a:r>
            <a:rPr lang="ru-RU" sz="1250" b="1" dirty="0" smtClean="0"/>
            <a:t>Понедельник</a:t>
          </a:r>
          <a:endParaRPr lang="ru-RU" sz="1250" b="1" dirty="0"/>
        </a:p>
      </dgm:t>
    </dgm:pt>
    <dgm:pt modelId="{5A5B08E3-AF68-4A96-BB04-6544700A2219}" type="par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6FC87DA9-2BDF-4098-988E-F0D9A2977E2B}" type="sibTrans" cxnId="{99E8D829-DDFA-49FA-AB63-CA33DEA5A3B3}">
      <dgm:prSet/>
      <dgm:spPr/>
      <dgm:t>
        <a:bodyPr/>
        <a:lstStyle/>
        <a:p>
          <a:endParaRPr lang="ru-RU" sz="1250" b="1"/>
        </a:p>
      </dgm:t>
    </dgm:pt>
    <dgm:pt modelId="{F6BEC84E-3767-43E6-89B7-30BECD9B1A1D}">
      <dgm:prSet phldrT="[Текст]" custT="1"/>
      <dgm:spPr/>
      <dgm:t>
        <a:bodyPr/>
        <a:lstStyle/>
        <a:p>
          <a:r>
            <a:rPr lang="ru-RU" sz="1250" b="1" dirty="0" smtClean="0"/>
            <a:t>Вторник</a:t>
          </a:r>
          <a:endParaRPr lang="ru-RU" sz="1250" b="1" dirty="0"/>
        </a:p>
      </dgm:t>
    </dgm:pt>
    <dgm:pt modelId="{A49A6079-7FC3-4CBB-A898-7D5696E7CDC4}" type="par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FA86526-36E1-4E71-BB1E-716601D7C3E3}" type="sibTrans" cxnId="{5029FB34-8D52-4DEF-81EF-14E83B478CED}">
      <dgm:prSet/>
      <dgm:spPr/>
      <dgm:t>
        <a:bodyPr/>
        <a:lstStyle/>
        <a:p>
          <a:endParaRPr lang="ru-RU" sz="1250" b="1"/>
        </a:p>
      </dgm:t>
    </dgm:pt>
    <dgm:pt modelId="{DE442EF1-BF9C-46E0-A650-96476E164EE7}">
      <dgm:prSet phldrT="[Текст]" custT="1"/>
      <dgm:spPr/>
      <dgm:t>
        <a:bodyPr/>
        <a:lstStyle/>
        <a:p>
          <a:r>
            <a:rPr lang="ru-RU" sz="1250" b="1" dirty="0" smtClean="0"/>
            <a:t>Среда</a:t>
          </a:r>
          <a:endParaRPr lang="ru-RU" sz="1250" b="1" dirty="0"/>
        </a:p>
      </dgm:t>
    </dgm:pt>
    <dgm:pt modelId="{BAA03EAA-0F2B-4E19-8008-71371C052F3B}" type="par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EE874EC2-5DD4-4189-BA4A-6E3A40EFA861}" type="sibTrans" cxnId="{0D7A75D0-12C4-4C40-B446-9A488244FEC0}">
      <dgm:prSet/>
      <dgm:spPr/>
      <dgm:t>
        <a:bodyPr/>
        <a:lstStyle/>
        <a:p>
          <a:endParaRPr lang="ru-RU" sz="1250" b="1"/>
        </a:p>
      </dgm:t>
    </dgm:pt>
    <dgm:pt modelId="{D70932A8-F25B-49F2-B11B-EA231451730C}">
      <dgm:prSet phldrT="[Текст]" custT="1"/>
      <dgm:spPr/>
      <dgm:t>
        <a:bodyPr/>
        <a:lstStyle/>
        <a:p>
          <a:r>
            <a:rPr lang="ru-RU" sz="1250" b="1" dirty="0" smtClean="0"/>
            <a:t>Четверг</a:t>
          </a:r>
          <a:endParaRPr lang="ru-RU" sz="1250" b="1" dirty="0"/>
        </a:p>
      </dgm:t>
    </dgm:pt>
    <dgm:pt modelId="{6A60731A-B9D9-4247-93E7-477AEAA856AF}" type="par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2AB62D67-141C-480D-8858-1E358495C0F4}" type="sibTrans" cxnId="{D160B9AE-66DA-4DBE-835F-98E8617A4D53}">
      <dgm:prSet/>
      <dgm:spPr/>
      <dgm:t>
        <a:bodyPr/>
        <a:lstStyle/>
        <a:p>
          <a:endParaRPr lang="ru-RU" sz="1250" b="1"/>
        </a:p>
      </dgm:t>
    </dgm:pt>
    <dgm:pt modelId="{8B87AA5B-1201-47B4-9F2A-5A770ED81D78}">
      <dgm:prSet phldrT="[Текст]" custT="1"/>
      <dgm:spPr/>
      <dgm:t>
        <a:bodyPr/>
        <a:lstStyle/>
        <a:p>
          <a:r>
            <a:rPr lang="ru-RU" sz="1250" b="1" dirty="0" smtClean="0"/>
            <a:t>Пятница</a:t>
          </a:r>
          <a:endParaRPr lang="ru-RU" sz="1250" b="1" dirty="0"/>
        </a:p>
      </dgm:t>
    </dgm:pt>
    <dgm:pt modelId="{9DE05CB7-AF6F-4CE5-AD82-A8C207BE5BED}" type="par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151E6A41-DAB7-4268-BA06-05D4E0A4F5BA}" type="sibTrans" cxnId="{047BDAA7-DA72-4805-AFA4-2D51AE342AD8}">
      <dgm:prSet/>
      <dgm:spPr/>
      <dgm:t>
        <a:bodyPr/>
        <a:lstStyle/>
        <a:p>
          <a:endParaRPr lang="ru-RU" sz="1250" b="1"/>
        </a:p>
      </dgm:t>
    </dgm:pt>
    <dgm:pt modelId="{361D361E-2377-4129-B2F5-23471B503F62}">
      <dgm:prSet phldrT="[Текст]" custT="1"/>
      <dgm:spPr/>
      <dgm:t>
        <a:bodyPr/>
        <a:lstStyle/>
        <a:p>
          <a:r>
            <a:rPr lang="ru-RU" sz="1250" b="1" dirty="0" smtClean="0"/>
            <a:t>Суббота</a:t>
          </a:r>
          <a:endParaRPr lang="ru-RU" sz="1250" b="1" dirty="0"/>
        </a:p>
      </dgm:t>
    </dgm:pt>
    <dgm:pt modelId="{753637FB-D259-4B5B-8F3D-311F2356BDEA}" type="par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8911CFE1-3EE3-48EA-B2A8-0E7BD0E2ADFB}" type="sibTrans" cxnId="{4A0757D8-4334-4BBB-BA44-C53F9BF70FA6}">
      <dgm:prSet/>
      <dgm:spPr/>
      <dgm:t>
        <a:bodyPr/>
        <a:lstStyle/>
        <a:p>
          <a:endParaRPr lang="ru-RU" sz="1250" b="1"/>
        </a:p>
      </dgm:t>
    </dgm:pt>
    <dgm:pt modelId="{D3968FD8-3ECA-4449-9BB0-1EA47877DDE2}">
      <dgm:prSet phldrT="[Текст]" custT="1"/>
      <dgm:spPr/>
      <dgm:t>
        <a:bodyPr/>
        <a:lstStyle/>
        <a:p>
          <a:r>
            <a:rPr lang="ru-RU" sz="1250" b="1" dirty="0" smtClean="0"/>
            <a:t>Воскресенье</a:t>
          </a:r>
          <a:endParaRPr lang="ru-RU" sz="1250" b="1" dirty="0"/>
        </a:p>
      </dgm:t>
    </dgm:pt>
    <dgm:pt modelId="{E68E752F-9E6F-4D3F-81F1-1FC11AE2E5F7}" type="par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49465174-37D9-4D8E-B299-31EA092696FD}" type="sibTrans" cxnId="{90B5AA0A-04BB-4FE2-984D-09A921536B58}">
      <dgm:prSet/>
      <dgm:spPr/>
      <dgm:t>
        <a:bodyPr/>
        <a:lstStyle/>
        <a:p>
          <a:endParaRPr lang="ru-RU" sz="1250" b="1"/>
        </a:p>
      </dgm:t>
    </dgm:pt>
    <dgm:pt modelId="{7232EAEC-A864-40BC-8000-22383EC8A029}" type="pres">
      <dgm:prSet presAssocID="{7FB891CD-D31F-4BD2-BDDF-CA814A8FD6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70B8D-ED83-4E53-BF8F-C1984C590379}" type="pres">
      <dgm:prSet presAssocID="{2CB13EB7-40B4-4075-A09D-6EBDD1815C4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D184-1B17-4C17-BDB3-B231F7B200F8}" type="pres">
      <dgm:prSet presAssocID="{6FC87DA9-2BDF-4098-988E-F0D9A2977E2B}" presName="sibTrans" presStyleCnt="0"/>
      <dgm:spPr/>
      <dgm:t>
        <a:bodyPr/>
        <a:lstStyle/>
        <a:p>
          <a:endParaRPr lang="ru-RU"/>
        </a:p>
      </dgm:t>
    </dgm:pt>
    <dgm:pt modelId="{CF176B37-AD07-40BF-9D69-A8E942A9DC00}" type="pres">
      <dgm:prSet presAssocID="{F6BEC84E-3767-43E6-89B7-30BECD9B1A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8ACC-87DB-4895-AC76-A90F96CCFB8E}" type="pres">
      <dgm:prSet presAssocID="{DFA86526-36E1-4E71-BB1E-716601D7C3E3}" presName="sibTrans" presStyleCnt="0"/>
      <dgm:spPr/>
      <dgm:t>
        <a:bodyPr/>
        <a:lstStyle/>
        <a:p>
          <a:endParaRPr lang="ru-RU"/>
        </a:p>
      </dgm:t>
    </dgm:pt>
    <dgm:pt modelId="{0C1A991F-9ED0-4928-B5E9-9D4E1851E5B1}" type="pres">
      <dgm:prSet presAssocID="{DE442EF1-BF9C-46E0-A650-96476E164E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66957-BCC7-4EF4-9BDB-D007435388D0}" type="pres">
      <dgm:prSet presAssocID="{EE874EC2-5DD4-4189-BA4A-6E3A40EFA861}" presName="sibTrans" presStyleCnt="0"/>
      <dgm:spPr/>
      <dgm:t>
        <a:bodyPr/>
        <a:lstStyle/>
        <a:p>
          <a:endParaRPr lang="ru-RU"/>
        </a:p>
      </dgm:t>
    </dgm:pt>
    <dgm:pt modelId="{D821DBE4-986F-45FC-819B-0F333D037D59}" type="pres">
      <dgm:prSet presAssocID="{D70932A8-F25B-49F2-B11B-EA231451730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865C-BFCC-4086-A3AA-04F92D2684EC}" type="pres">
      <dgm:prSet presAssocID="{2AB62D67-141C-480D-8858-1E358495C0F4}" presName="sibTrans" presStyleCnt="0"/>
      <dgm:spPr/>
      <dgm:t>
        <a:bodyPr/>
        <a:lstStyle/>
        <a:p>
          <a:endParaRPr lang="ru-RU"/>
        </a:p>
      </dgm:t>
    </dgm:pt>
    <dgm:pt modelId="{F8F435AA-8E62-4B6B-AFC0-9ADE14131D39}" type="pres">
      <dgm:prSet presAssocID="{8B87AA5B-1201-47B4-9F2A-5A770ED81D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23710-A4DC-475C-998F-8E6B086EF399}" type="pres">
      <dgm:prSet presAssocID="{151E6A41-DAB7-4268-BA06-05D4E0A4F5BA}" presName="sibTrans" presStyleCnt="0"/>
      <dgm:spPr/>
      <dgm:t>
        <a:bodyPr/>
        <a:lstStyle/>
        <a:p>
          <a:endParaRPr lang="ru-RU"/>
        </a:p>
      </dgm:t>
    </dgm:pt>
    <dgm:pt modelId="{B1CA5117-CA9E-4656-A4A6-8BF7D0E70740}" type="pres">
      <dgm:prSet presAssocID="{361D361E-2377-4129-B2F5-23471B503F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32F2-3D4F-442D-BE02-EC935506AE59}" type="pres">
      <dgm:prSet presAssocID="{8911CFE1-3EE3-48EA-B2A8-0E7BD0E2ADFB}" presName="sibTrans" presStyleCnt="0"/>
      <dgm:spPr/>
      <dgm:t>
        <a:bodyPr/>
        <a:lstStyle/>
        <a:p>
          <a:endParaRPr lang="ru-RU"/>
        </a:p>
      </dgm:t>
    </dgm:pt>
    <dgm:pt modelId="{232CF7D3-8936-40B6-A5C9-C5393536C966}" type="pres">
      <dgm:prSet presAssocID="{D3968FD8-3ECA-4449-9BB0-1EA47877DDE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8D829-DDFA-49FA-AB63-CA33DEA5A3B3}" srcId="{7FB891CD-D31F-4BD2-BDDF-CA814A8FD69F}" destId="{2CB13EB7-40B4-4075-A09D-6EBDD1815C48}" srcOrd="0" destOrd="0" parTransId="{5A5B08E3-AF68-4A96-BB04-6544700A2219}" sibTransId="{6FC87DA9-2BDF-4098-988E-F0D9A2977E2B}"/>
    <dgm:cxn modelId="{286FDD14-C44B-45B6-81E3-113D7AEBE45E}" type="presOf" srcId="{D70932A8-F25B-49F2-B11B-EA231451730C}" destId="{D821DBE4-986F-45FC-819B-0F333D037D59}" srcOrd="0" destOrd="0" presId="urn:microsoft.com/office/officeart/2005/8/layout/default"/>
    <dgm:cxn modelId="{8731625F-F37C-48FC-95C8-09804DA9C5D2}" type="presOf" srcId="{DE442EF1-BF9C-46E0-A650-96476E164EE7}" destId="{0C1A991F-9ED0-4928-B5E9-9D4E1851E5B1}" srcOrd="0" destOrd="0" presId="urn:microsoft.com/office/officeart/2005/8/layout/default"/>
    <dgm:cxn modelId="{729CBA41-60E7-40C7-AE9A-94CE1D4C9F7E}" type="presOf" srcId="{361D361E-2377-4129-B2F5-23471B503F62}" destId="{B1CA5117-CA9E-4656-A4A6-8BF7D0E70740}" srcOrd="0" destOrd="0" presId="urn:microsoft.com/office/officeart/2005/8/layout/default"/>
    <dgm:cxn modelId="{BBE75DFF-15F2-4353-868C-058757CA29B2}" type="presOf" srcId="{D3968FD8-3ECA-4449-9BB0-1EA47877DDE2}" destId="{232CF7D3-8936-40B6-A5C9-C5393536C966}" srcOrd="0" destOrd="0" presId="urn:microsoft.com/office/officeart/2005/8/layout/default"/>
    <dgm:cxn modelId="{0D7A75D0-12C4-4C40-B446-9A488244FEC0}" srcId="{7FB891CD-D31F-4BD2-BDDF-CA814A8FD69F}" destId="{DE442EF1-BF9C-46E0-A650-96476E164EE7}" srcOrd="2" destOrd="0" parTransId="{BAA03EAA-0F2B-4E19-8008-71371C052F3B}" sibTransId="{EE874EC2-5DD4-4189-BA4A-6E3A40EFA861}"/>
    <dgm:cxn modelId="{90B5AA0A-04BB-4FE2-984D-09A921536B58}" srcId="{7FB891CD-D31F-4BD2-BDDF-CA814A8FD69F}" destId="{D3968FD8-3ECA-4449-9BB0-1EA47877DDE2}" srcOrd="6" destOrd="0" parTransId="{E68E752F-9E6F-4D3F-81F1-1FC11AE2E5F7}" sibTransId="{49465174-37D9-4D8E-B299-31EA092696FD}"/>
    <dgm:cxn modelId="{3EB2B6FA-D62F-4BD2-BF22-F58EC1AEEF2D}" type="presOf" srcId="{F6BEC84E-3767-43E6-89B7-30BECD9B1A1D}" destId="{CF176B37-AD07-40BF-9D69-A8E942A9DC00}" srcOrd="0" destOrd="0" presId="urn:microsoft.com/office/officeart/2005/8/layout/default"/>
    <dgm:cxn modelId="{047BDAA7-DA72-4805-AFA4-2D51AE342AD8}" srcId="{7FB891CD-D31F-4BD2-BDDF-CA814A8FD69F}" destId="{8B87AA5B-1201-47B4-9F2A-5A770ED81D78}" srcOrd="4" destOrd="0" parTransId="{9DE05CB7-AF6F-4CE5-AD82-A8C207BE5BED}" sibTransId="{151E6A41-DAB7-4268-BA06-05D4E0A4F5BA}"/>
    <dgm:cxn modelId="{5029FB34-8D52-4DEF-81EF-14E83B478CED}" srcId="{7FB891CD-D31F-4BD2-BDDF-CA814A8FD69F}" destId="{F6BEC84E-3767-43E6-89B7-30BECD9B1A1D}" srcOrd="1" destOrd="0" parTransId="{A49A6079-7FC3-4CBB-A898-7D5696E7CDC4}" sibTransId="{DFA86526-36E1-4E71-BB1E-716601D7C3E3}"/>
    <dgm:cxn modelId="{D160B9AE-66DA-4DBE-835F-98E8617A4D53}" srcId="{7FB891CD-D31F-4BD2-BDDF-CA814A8FD69F}" destId="{D70932A8-F25B-49F2-B11B-EA231451730C}" srcOrd="3" destOrd="0" parTransId="{6A60731A-B9D9-4247-93E7-477AEAA856AF}" sibTransId="{2AB62D67-141C-480D-8858-1E358495C0F4}"/>
    <dgm:cxn modelId="{6BE84604-6E46-4939-9D0C-8BAFA4FEBA39}" type="presOf" srcId="{8B87AA5B-1201-47B4-9F2A-5A770ED81D78}" destId="{F8F435AA-8E62-4B6B-AFC0-9ADE14131D39}" srcOrd="0" destOrd="0" presId="urn:microsoft.com/office/officeart/2005/8/layout/default"/>
    <dgm:cxn modelId="{91011ED2-B427-4C61-8F6F-13AD94358238}" type="presOf" srcId="{7FB891CD-D31F-4BD2-BDDF-CA814A8FD69F}" destId="{7232EAEC-A864-40BC-8000-22383EC8A029}" srcOrd="0" destOrd="0" presId="urn:microsoft.com/office/officeart/2005/8/layout/default"/>
    <dgm:cxn modelId="{4A0757D8-4334-4BBB-BA44-C53F9BF70FA6}" srcId="{7FB891CD-D31F-4BD2-BDDF-CA814A8FD69F}" destId="{361D361E-2377-4129-B2F5-23471B503F62}" srcOrd="5" destOrd="0" parTransId="{753637FB-D259-4B5B-8F3D-311F2356BDEA}" sibTransId="{8911CFE1-3EE3-48EA-B2A8-0E7BD0E2ADFB}"/>
    <dgm:cxn modelId="{1DB3E4E4-1B8D-40AB-BB7B-229F1AAEA027}" type="presOf" srcId="{2CB13EB7-40B4-4075-A09D-6EBDD1815C48}" destId="{26A70B8D-ED83-4E53-BF8F-C1984C590379}" srcOrd="0" destOrd="0" presId="urn:microsoft.com/office/officeart/2005/8/layout/default"/>
    <dgm:cxn modelId="{E3FE0A64-405B-412F-A525-BBF561E6C978}" type="presParOf" srcId="{7232EAEC-A864-40BC-8000-22383EC8A029}" destId="{26A70B8D-ED83-4E53-BF8F-C1984C590379}" srcOrd="0" destOrd="0" presId="urn:microsoft.com/office/officeart/2005/8/layout/default"/>
    <dgm:cxn modelId="{D3E6AAFD-6802-4C3D-B479-335CBDB0D8C2}" type="presParOf" srcId="{7232EAEC-A864-40BC-8000-22383EC8A029}" destId="{0BE7D184-1B17-4C17-BDB3-B231F7B200F8}" srcOrd="1" destOrd="0" presId="urn:microsoft.com/office/officeart/2005/8/layout/default"/>
    <dgm:cxn modelId="{A322E140-2F03-457F-8296-FF529DA878A7}" type="presParOf" srcId="{7232EAEC-A864-40BC-8000-22383EC8A029}" destId="{CF176B37-AD07-40BF-9D69-A8E942A9DC00}" srcOrd="2" destOrd="0" presId="urn:microsoft.com/office/officeart/2005/8/layout/default"/>
    <dgm:cxn modelId="{6F783E0A-1022-4344-A21A-D8F6205D5C40}" type="presParOf" srcId="{7232EAEC-A864-40BC-8000-22383EC8A029}" destId="{205D8ACC-87DB-4895-AC76-A90F96CCFB8E}" srcOrd="3" destOrd="0" presId="urn:microsoft.com/office/officeart/2005/8/layout/default"/>
    <dgm:cxn modelId="{C870F17A-A2CC-4283-BCE3-AB4B8AC966B6}" type="presParOf" srcId="{7232EAEC-A864-40BC-8000-22383EC8A029}" destId="{0C1A991F-9ED0-4928-B5E9-9D4E1851E5B1}" srcOrd="4" destOrd="0" presId="urn:microsoft.com/office/officeart/2005/8/layout/default"/>
    <dgm:cxn modelId="{E3DB5F98-0686-493A-A303-E737D92B4DD5}" type="presParOf" srcId="{7232EAEC-A864-40BC-8000-22383EC8A029}" destId="{D1166957-BCC7-4EF4-9BDB-D007435388D0}" srcOrd="5" destOrd="0" presId="urn:microsoft.com/office/officeart/2005/8/layout/default"/>
    <dgm:cxn modelId="{B3261A16-538E-4E41-B0D1-54E2C5EE3055}" type="presParOf" srcId="{7232EAEC-A864-40BC-8000-22383EC8A029}" destId="{D821DBE4-986F-45FC-819B-0F333D037D59}" srcOrd="6" destOrd="0" presId="urn:microsoft.com/office/officeart/2005/8/layout/default"/>
    <dgm:cxn modelId="{77FC6F41-CD9D-47AB-A994-E67CE9256CD5}" type="presParOf" srcId="{7232EAEC-A864-40BC-8000-22383EC8A029}" destId="{C94E865C-BFCC-4086-A3AA-04F92D2684EC}" srcOrd="7" destOrd="0" presId="urn:microsoft.com/office/officeart/2005/8/layout/default"/>
    <dgm:cxn modelId="{9A3313CD-27FF-49DD-8942-E942102EB802}" type="presParOf" srcId="{7232EAEC-A864-40BC-8000-22383EC8A029}" destId="{F8F435AA-8E62-4B6B-AFC0-9ADE14131D39}" srcOrd="8" destOrd="0" presId="urn:microsoft.com/office/officeart/2005/8/layout/default"/>
    <dgm:cxn modelId="{4F3D6D2E-A195-44EB-9D34-694BE98352C5}" type="presParOf" srcId="{7232EAEC-A864-40BC-8000-22383EC8A029}" destId="{B6223710-A4DC-475C-998F-8E6B086EF399}" srcOrd="9" destOrd="0" presId="urn:microsoft.com/office/officeart/2005/8/layout/default"/>
    <dgm:cxn modelId="{009FAF2F-DF27-4B15-8C60-D33119FFC6A5}" type="presParOf" srcId="{7232EAEC-A864-40BC-8000-22383EC8A029}" destId="{B1CA5117-CA9E-4656-A4A6-8BF7D0E70740}" srcOrd="10" destOrd="0" presId="urn:microsoft.com/office/officeart/2005/8/layout/default"/>
    <dgm:cxn modelId="{C054E652-0946-4BAA-8DF4-E1CAE23A10B3}" type="presParOf" srcId="{7232EAEC-A864-40BC-8000-22383EC8A029}" destId="{6B4432F2-3D4F-442D-BE02-EC935506AE59}" srcOrd="11" destOrd="0" presId="urn:microsoft.com/office/officeart/2005/8/layout/default"/>
    <dgm:cxn modelId="{268DEB56-FF0B-4760-A96A-EBB191A55123}" type="presParOf" srcId="{7232EAEC-A864-40BC-8000-22383EC8A029}" destId="{232CF7D3-8936-40B6-A5C9-C5393536C9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0B8D-ED83-4E53-BF8F-C1984C590379}">
      <dsp:nvSpPr>
        <dsp:cNvPr id="0" name=""/>
        <dsp:cNvSpPr/>
      </dsp:nvSpPr>
      <dsp:spPr>
        <a:xfrm>
          <a:off x="7815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Понедельник</a:t>
          </a:r>
          <a:endParaRPr lang="ru-RU" sz="1250" b="1" kern="1200" dirty="0"/>
        </a:p>
      </dsp:txBody>
      <dsp:txXfrm>
        <a:off x="7815" y="197546"/>
        <a:ext cx="1168006" cy="700803"/>
      </dsp:txXfrm>
    </dsp:sp>
    <dsp:sp modelId="{CF176B37-AD07-40BF-9D69-A8E942A9DC00}">
      <dsp:nvSpPr>
        <dsp:cNvPr id="0" name=""/>
        <dsp:cNvSpPr/>
      </dsp:nvSpPr>
      <dsp:spPr>
        <a:xfrm>
          <a:off x="1292622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Вторник</a:t>
          </a:r>
          <a:endParaRPr lang="ru-RU" sz="1250" b="1" kern="1200" dirty="0"/>
        </a:p>
      </dsp:txBody>
      <dsp:txXfrm>
        <a:off x="1292622" y="197546"/>
        <a:ext cx="1168006" cy="700803"/>
      </dsp:txXfrm>
    </dsp:sp>
    <dsp:sp modelId="{0C1A991F-9ED0-4928-B5E9-9D4E1851E5B1}">
      <dsp:nvSpPr>
        <dsp:cNvPr id="0" name=""/>
        <dsp:cNvSpPr/>
      </dsp:nvSpPr>
      <dsp:spPr>
        <a:xfrm>
          <a:off x="2577429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Среда</a:t>
          </a:r>
          <a:endParaRPr lang="ru-RU" sz="1250" b="1" kern="1200" dirty="0"/>
        </a:p>
      </dsp:txBody>
      <dsp:txXfrm>
        <a:off x="2577429" y="197546"/>
        <a:ext cx="1168006" cy="700803"/>
      </dsp:txXfrm>
    </dsp:sp>
    <dsp:sp modelId="{D821DBE4-986F-45FC-819B-0F333D037D59}">
      <dsp:nvSpPr>
        <dsp:cNvPr id="0" name=""/>
        <dsp:cNvSpPr/>
      </dsp:nvSpPr>
      <dsp:spPr>
        <a:xfrm>
          <a:off x="3862236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Четверг</a:t>
          </a:r>
          <a:endParaRPr lang="ru-RU" sz="1250" b="1" kern="1200" dirty="0"/>
        </a:p>
      </dsp:txBody>
      <dsp:txXfrm>
        <a:off x="3862236" y="197546"/>
        <a:ext cx="1168006" cy="700803"/>
      </dsp:txXfrm>
    </dsp:sp>
    <dsp:sp modelId="{F8F435AA-8E62-4B6B-AFC0-9ADE14131D39}">
      <dsp:nvSpPr>
        <dsp:cNvPr id="0" name=""/>
        <dsp:cNvSpPr/>
      </dsp:nvSpPr>
      <dsp:spPr>
        <a:xfrm>
          <a:off x="5147043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Пятница</a:t>
          </a:r>
          <a:endParaRPr lang="ru-RU" sz="1250" b="1" kern="1200" dirty="0"/>
        </a:p>
      </dsp:txBody>
      <dsp:txXfrm>
        <a:off x="5147043" y="197546"/>
        <a:ext cx="1168006" cy="700803"/>
      </dsp:txXfrm>
    </dsp:sp>
    <dsp:sp modelId="{B1CA5117-CA9E-4656-A4A6-8BF7D0E70740}">
      <dsp:nvSpPr>
        <dsp:cNvPr id="0" name=""/>
        <dsp:cNvSpPr/>
      </dsp:nvSpPr>
      <dsp:spPr>
        <a:xfrm>
          <a:off x="6431850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Суббота</a:t>
          </a:r>
          <a:endParaRPr lang="ru-RU" sz="1250" b="1" kern="1200" dirty="0"/>
        </a:p>
      </dsp:txBody>
      <dsp:txXfrm>
        <a:off x="6431850" y="197546"/>
        <a:ext cx="1168006" cy="700803"/>
      </dsp:txXfrm>
    </dsp:sp>
    <dsp:sp modelId="{232CF7D3-8936-40B6-A5C9-C5393536C966}">
      <dsp:nvSpPr>
        <dsp:cNvPr id="0" name=""/>
        <dsp:cNvSpPr/>
      </dsp:nvSpPr>
      <dsp:spPr>
        <a:xfrm>
          <a:off x="7716657" y="197546"/>
          <a:ext cx="1168006" cy="700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/>
            <a:t>Воскресенье</a:t>
          </a:r>
          <a:endParaRPr lang="ru-RU" sz="1250" b="1" kern="1200" dirty="0"/>
        </a:p>
      </dsp:txBody>
      <dsp:txXfrm>
        <a:off x="7716657" y="197546"/>
        <a:ext cx="1168006" cy="7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A367F-1B66-46DF-997B-EF01CEE400C4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3E6E-6197-4289-B16F-F1C45C18D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9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3E6E-6197-4289-B16F-F1C45C18D31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3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3E6E-6197-4289-B16F-F1C45C18D31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8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3E6E-6197-4289-B16F-F1C45C18D31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5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slide" Target="slide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18079" y="2553355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</a:rPr>
              <a:t>Календарь 2015 </a:t>
            </a:r>
            <a:endParaRPr lang="ru-RU" sz="5400" dirty="0"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0710" y="6457946"/>
            <a:ext cx="814753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Руководитель: Кугут И.А.,  учитель географии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73624" y="5201231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Работу выполнил:</a:t>
            </a:r>
          </a:p>
          <a:p>
            <a:r>
              <a:rPr lang="ru-RU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Ученик 6 класса В</a:t>
            </a:r>
          </a:p>
          <a:p>
            <a:r>
              <a:rPr lang="ru-RU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Лыгин Данил</a:t>
            </a:r>
            <a:endParaRPr lang="ru-RU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28857" y="363262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      Незабытый </a:t>
            </a:r>
            <a:r>
              <a:rPr lang="ru-RU" b="1" i="1" dirty="0"/>
              <a:t>подвиг летчика-героя</a:t>
            </a:r>
            <a:endParaRPr lang="ru-RU" dirty="0"/>
          </a:p>
        </p:txBody>
      </p:sp>
      <p:pic>
        <p:nvPicPr>
          <p:cNvPr id="1026" name="Picture 2" descr="Hero of the Soviet Union med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79" y="965491"/>
            <a:ext cx="941850" cy="183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therland 1st cl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91" y="149526"/>
            <a:ext cx="1266211" cy="22491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rder of Friendship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86" y="-73035"/>
            <a:ext cx="1207236" cy="22778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rder of Lenin type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3" y="2311263"/>
            <a:ext cx="1311018" cy="2021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rder of the October Revolution ru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21" y="2419083"/>
            <a:ext cx="1428750" cy="2115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rder of the red Banner OBVERS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6" y="4332713"/>
            <a:ext cx="1279575" cy="24559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Orden-otechestvennoy-voyny A007850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453518"/>
            <a:ext cx="1092526" cy="1364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Order of the Red Banner of Labour OBVERS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30258"/>
            <a:ext cx="949332" cy="1974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ZV005376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307" y="5662896"/>
            <a:ext cx="1159693" cy="11596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Znakpocheta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57" y="830258"/>
            <a:ext cx="914172" cy="1974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Order of Friendship (CSSR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600" y="3817295"/>
            <a:ext cx="1038225" cy="2381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881336" y="458670"/>
            <a:ext cx="7291064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tx1"/>
                </a:solidFill>
              </a:rPr>
              <a:t>МБОУ СОШ №32 «Эврика-развитие» г. Волжского Волгоградской области</a:t>
            </a: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78510" y="0"/>
            <a:ext cx="9036497" cy="6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Международная научно-практическая конференция</a:t>
            </a:r>
          </a:p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«От школьного проекта к профессиональной карьере»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0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Июль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9567752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915816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3968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11374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04248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00392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1680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15816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3968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11374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04248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00392" y="26452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351777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91680" y="351777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15816" y="35028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83968" y="351777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11374" y="351777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04248" y="35028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00392" y="35028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528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91680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915816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83968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11374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04248" y="44351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00392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3528" y="539292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91680" y="5364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915816" y="53630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83968" y="53630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511374" y="53630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3528" y="4435121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901107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20 июля 1943 года Алексей </a:t>
            </a:r>
            <a:r>
              <a:rPr lang="ru-RU" sz="2000" dirty="0" err="1">
                <a:solidFill>
                  <a:schemeClr val="tx1"/>
                </a:solidFill>
              </a:rPr>
              <a:t>Маресьев</a:t>
            </a:r>
            <a:r>
              <a:rPr lang="ru-RU" sz="2000" dirty="0">
                <a:solidFill>
                  <a:schemeClr val="tx1"/>
                </a:solidFill>
              </a:rPr>
              <a:t> во время воздушного боя с превосходящими силами противника спас жизни 2 советских лётчиков и сбил сразу два вражеских истребителя Fw.190, прикрывавших бомбардировщики Ju.87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16391" y="2645296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07531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6 июля 1943 </a:t>
            </a:r>
            <a:r>
              <a:rPr lang="ru-RU" sz="2000" dirty="0" smtClean="0">
                <a:solidFill>
                  <a:schemeClr val="tx1"/>
                </a:solidFill>
              </a:rPr>
              <a:t>года  начал свой </a:t>
            </a:r>
            <a:r>
              <a:rPr lang="ru-RU" sz="2000" dirty="0">
                <a:solidFill>
                  <a:schemeClr val="tx1"/>
                </a:solidFill>
              </a:rPr>
              <a:t>новый боевой счёт Алексей </a:t>
            </a:r>
            <a:r>
              <a:rPr lang="ru-RU" sz="2000" dirty="0" err="1" smtClean="0">
                <a:solidFill>
                  <a:schemeClr val="tx1"/>
                </a:solidFill>
              </a:rPr>
              <a:t>Маресьев</a:t>
            </a:r>
            <a:r>
              <a:rPr lang="ru-RU" sz="2000" dirty="0" smtClean="0">
                <a:solidFill>
                  <a:schemeClr val="tx1"/>
                </a:solidFill>
              </a:rPr>
              <a:t>. За </a:t>
            </a:r>
            <a:r>
              <a:rPr lang="ru-RU" sz="2000" dirty="0">
                <a:solidFill>
                  <a:schemeClr val="tx1"/>
                </a:solidFill>
              </a:rPr>
              <a:t>два дня, летая на Ла-5, он сбил пять вражеских самолётов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804248" y="2644374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01107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11 июля 1973 года — почётный гражданин города Стара-</a:t>
            </a:r>
            <a:r>
              <a:rPr lang="ru-RU" sz="2000" dirty="0" err="1">
                <a:solidFill>
                  <a:schemeClr val="tx1"/>
                </a:solidFill>
              </a:rPr>
              <a:t>Загора</a:t>
            </a:r>
            <a:r>
              <a:rPr lang="ru-RU" sz="2000" dirty="0">
                <a:solidFill>
                  <a:schemeClr val="tx1"/>
                </a:solidFill>
              </a:rPr>
              <a:t>, Болгария.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50" name="Управляющая кнопка: возврат 49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0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6" grpId="0" animBg="1"/>
      <p:bldP spid="46" grpId="1" animBg="1"/>
      <p:bldP spid="48" grpId="0" animBg="1"/>
      <p:bldP spid="4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0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Август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52913811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766908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00392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6873" y="272167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1960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1093" y="269866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66908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00392" y="269866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6873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91680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1960" y="363042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01093" y="360197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66908" y="360197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00392" y="360197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8655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91680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15816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11960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1093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66908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00392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6873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91680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66873" y="6336432"/>
            <a:ext cx="720080" cy="5124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915816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11960" y="53586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01093" y="53586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766908" y="53586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00392" y="53586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00392" y="4509120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66873" y="5358617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63588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24 августа 1943 года Маресьеву было присвоено звание Героя Советского Союза за спасение жизни двух летчиков и </a:t>
            </a:r>
            <a:r>
              <a:rPr lang="ru-RU" sz="2000" dirty="0" err="1">
                <a:solidFill>
                  <a:schemeClr val="tx1"/>
                </a:solidFill>
              </a:rPr>
              <a:t>сбитие</a:t>
            </a:r>
            <a:r>
              <a:rPr lang="ru-RU" sz="2000" dirty="0">
                <a:solidFill>
                  <a:schemeClr val="tx1"/>
                </a:solidFill>
              </a:rPr>
              <a:t> двух немецких истребителей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</a:rPr>
              <a:t>24 августа 1943 года получил Орден «Ленина»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63588" y="-34993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Первый боевой вылет Маресьева состоялся 23 августа 1941 года в районе Кривого Рога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51" name="Управляющая кнопка: возврат 50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11774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Сентябрь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3713551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14988" y="180138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77239" y="17964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5775" y="17964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0112" y="17964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248" y="17915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00392" y="17915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14988" y="26773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77239" y="26773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65775" y="26773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80112" y="265457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265347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00392" y="265347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14988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77239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3968" y="36442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80112" y="36442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04248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00392" y="35967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02254" y="45811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14988" y="455416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77239" y="454794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3968" y="454794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80112" y="454794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04248" y="453899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00392" y="453899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02254" y="5445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4988" y="541715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77239" y="541094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65775" y="1801385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63588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3 сентября 1968 года был назван почётным гражданином города Камышин Волгоградской области.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39" name="Управляющая кнопка: возврат 38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0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03848" y="0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Октябрь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73512286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94909" y="183815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21603" y="27188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1603" y="18028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18028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73458" y="17965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71696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1680" y="27188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271696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3968" y="27031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27031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70545" y="27031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6477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91680" y="36388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87824" y="362459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3968" y="362459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21603" y="359799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04248" y="359799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73458" y="359799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5180" y="45811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1680" y="45707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87824" y="45707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94909" y="455764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37302" y="452525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04248" y="452525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76015" y="452525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5180" y="5445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91680" y="5445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87824" y="54266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294909" y="54266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537302" y="54075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04248" y="54075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87824" y="2716969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3588" y="0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7 октября 1960 года состоялась премьера оперы «Повесть о настоящем человеке» С. С. Прокофьева в Большом театре.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47" name="Управляющая кнопка: возврат 46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1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75856" y="0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Ноябрь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33067213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8100392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2292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73424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87824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94909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76256" y="27023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00392" y="267243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2292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73424" y="36450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7824" y="362495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9082" y="362495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2" y="35910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76256" y="355710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00392" y="355710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2292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73424" y="45091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87824" y="448905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94909" y="448905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80112" y="447320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91242" y="444076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00392" y="441796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2292" y="5373216"/>
            <a:ext cx="720080" cy="504056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73424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987824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94909" y="537247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2" y="534515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16038" y="534515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03903" y="530159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2292" y="60494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rgbClr val="FBF50B">
                  <a:tint val="66000"/>
                  <a:satMod val="160000"/>
                </a:srgbClr>
              </a:gs>
              <a:gs pos="50000">
                <a:srgbClr val="FBF50B">
                  <a:tint val="44500"/>
                  <a:satMod val="160000"/>
                </a:srgbClr>
              </a:gs>
              <a:gs pos="100000">
                <a:srgbClr val="FBF50B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Управляющая кнопка: возврат 36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188640"/>
            <a:ext cx="3168352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ЗИМА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188640"/>
            <a:ext cx="3168352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ВЕСНА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429000"/>
            <a:ext cx="3168352" cy="8640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ЛЕТО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7926" y="3429000"/>
            <a:ext cx="3168352" cy="864096"/>
          </a:xfrm>
          <a:prstGeom prst="roundRect">
            <a:avLst/>
          </a:prstGeom>
          <a:solidFill>
            <a:srgbClr val="FBF50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ОСЕНЬ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>
          <a:xfrm>
            <a:off x="755576" y="1268760"/>
            <a:ext cx="23042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Декабрь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755576" y="1894295"/>
            <a:ext cx="23042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Январь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748083" y="2564904"/>
            <a:ext cx="23042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Февраль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5940152" y="1268760"/>
            <a:ext cx="230425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Март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5946754" y="1894295"/>
            <a:ext cx="230425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Апрель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5940152" y="2561692"/>
            <a:ext cx="230425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Май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6" name="Скругленный прямоугольник 15">
            <a:hlinkClick r:id="rId8" action="ppaction://hlinksldjump"/>
          </p:cNvPr>
          <p:cNvSpPr/>
          <p:nvPr/>
        </p:nvSpPr>
        <p:spPr>
          <a:xfrm>
            <a:off x="827584" y="4581128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Июнь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7" name="Скругленный прямоугольник 16">
            <a:hlinkClick r:id="rId9" action="ppaction://hlinksldjump"/>
          </p:cNvPr>
          <p:cNvSpPr/>
          <p:nvPr/>
        </p:nvSpPr>
        <p:spPr>
          <a:xfrm>
            <a:off x="827584" y="5318096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Июль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8" name="Скругленный прямоугольник 17">
            <a:hlinkClick r:id="rId10" action="ppaction://hlinksldjump"/>
          </p:cNvPr>
          <p:cNvSpPr/>
          <p:nvPr/>
        </p:nvSpPr>
        <p:spPr>
          <a:xfrm>
            <a:off x="827584" y="5949280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Август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9" name="Скругленный прямоугольник 18">
            <a:hlinkClick r:id="rId11" action="ppaction://hlinksldjump"/>
          </p:cNvPr>
          <p:cNvSpPr/>
          <p:nvPr/>
        </p:nvSpPr>
        <p:spPr>
          <a:xfrm>
            <a:off x="5940152" y="4581128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Сентябрь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20" name="Скругленный прямоугольник 19">
            <a:hlinkClick r:id="rId12" action="ppaction://hlinksldjump"/>
          </p:cNvPr>
          <p:cNvSpPr/>
          <p:nvPr/>
        </p:nvSpPr>
        <p:spPr>
          <a:xfrm>
            <a:off x="5939974" y="5822152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Ноябрь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21" name="Скругленный прямоугольник 20">
            <a:hlinkClick r:id="rId13" action="ppaction://hlinksldjump"/>
          </p:cNvPr>
          <p:cNvSpPr/>
          <p:nvPr/>
        </p:nvSpPr>
        <p:spPr>
          <a:xfrm>
            <a:off x="5939974" y="5229200"/>
            <a:ext cx="2304256" cy="504056"/>
          </a:xfrm>
          <a:prstGeom prst="roundRect">
            <a:avLst/>
          </a:prstGeom>
          <a:solidFill>
            <a:srgbClr val="DFE41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Октябрь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1540772"/>
            <a:ext cx="76437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2015</a:t>
            </a:r>
          </a:p>
        </p:txBody>
      </p:sp>
      <p:sp>
        <p:nvSpPr>
          <p:cNvPr id="2" name="Овал 1"/>
          <p:cNvSpPr/>
          <p:nvPr/>
        </p:nvSpPr>
        <p:spPr>
          <a:xfrm>
            <a:off x="3138023" y="1394774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386758" y="2020309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388246" y="1391562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386758" y="2690918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75856" y="4705064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260513" y="6075294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75856" y="5444110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388424" y="5355214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8388424" y="4728995"/>
            <a:ext cx="288032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0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19872" y="72427"/>
            <a:ext cx="237626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Декабрь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13290249"/>
              </p:ext>
            </p:extLst>
          </p:nvPr>
        </p:nvGraphicFramePr>
        <p:xfrm>
          <a:off x="161764" y="640348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687457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50065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47964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112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04248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00392" y="16288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2510" y="256490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87457" y="256490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50065" y="255286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47964" y="255286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2" y="2513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04248" y="2513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3903" y="2513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2510" y="343994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87457" y="343994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950065" y="34107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56170" y="341077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84870" y="339546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04248" y="33801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03903" y="33801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2510" y="436510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87457" y="435764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950065" y="43501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42315" y="43501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84870" y="435018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813942" y="432339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122044" y="4310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82510" y="53012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685372" y="53012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950065" y="53012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256170" y="53012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93943" y="43100"/>
            <a:ext cx="7416824" cy="15856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15 декабря 1943 года 8 истребителей </a:t>
            </a:r>
            <a:r>
              <a:rPr lang="ru-RU" sz="2000" b="1" dirty="0" smtClean="0">
                <a:solidFill>
                  <a:schemeClr val="tx1"/>
                </a:solidFill>
              </a:rPr>
              <a:t>провели </a:t>
            </a:r>
            <a:r>
              <a:rPr lang="ru-RU" sz="2000" b="1" dirty="0">
                <a:solidFill>
                  <a:schemeClr val="tx1"/>
                </a:solidFill>
              </a:rPr>
              <a:t>воздушный бой с 25 пикировщиками </a:t>
            </a:r>
            <a:r>
              <a:rPr lang="ru-RU" sz="2000" b="1" dirty="0" smtClean="0">
                <a:solidFill>
                  <a:schemeClr val="tx1"/>
                </a:solidFill>
              </a:rPr>
              <a:t>. Со </a:t>
            </a:r>
            <a:r>
              <a:rPr lang="ru-RU" sz="2000" b="1" dirty="0">
                <a:solidFill>
                  <a:schemeClr val="tx1"/>
                </a:solidFill>
              </a:rPr>
              <a:t>второй атаки Иван </a:t>
            </a:r>
            <a:r>
              <a:rPr lang="ru-RU" sz="2000" b="1" dirty="0" err="1">
                <a:solidFill>
                  <a:schemeClr val="tx1"/>
                </a:solidFill>
              </a:rPr>
              <a:t>Березуцкий</a:t>
            </a:r>
            <a:r>
              <a:rPr lang="ru-RU" sz="2000" b="1" dirty="0">
                <a:solidFill>
                  <a:schemeClr val="tx1"/>
                </a:solidFill>
              </a:rPr>
              <a:t> сбил один "Юнкерс", другой поджёг Алексей </a:t>
            </a:r>
            <a:r>
              <a:rPr lang="ru-RU" sz="2000" b="1" dirty="0" err="1">
                <a:solidFill>
                  <a:schemeClr val="tx1"/>
                </a:solidFill>
              </a:rPr>
              <a:t>Маресьев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685372" y="3439941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2" name="Управляющая кнопка: возврат 1">
            <a:hlinkClick r:id="rId8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19872" y="72427"/>
            <a:ext cx="237626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Январь</a:t>
            </a:r>
            <a:endParaRPr lang="ru-RU" sz="32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63371717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47875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3497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0392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7112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688" y="27112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24273" y="27112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42226" y="2685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8104" y="2685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3497" y="2685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100392" y="2685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366967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63688" y="366530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24273" y="364434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47964" y="364434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08104" y="36262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04248" y="363093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00392" y="36262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45824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63688" y="45824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24273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47964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508104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04248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100392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5536" y="54909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59287" y="54909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24273" y="54909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42226" y="54909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508104" y="547178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3497" y="547178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Управляющая кнопка: возврат 37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5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19872" y="72427"/>
            <a:ext cx="237626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Февраль</a:t>
            </a:r>
            <a:endParaRPr lang="ru-RU" sz="32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8404750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8100392" y="183731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6429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5066" y="2708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22072" y="26916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47964" y="26894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8104" y="269164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76256" y="268936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00392" y="268936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6429" y="362400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95066" y="362400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22072" y="3603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70024" y="3603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10127" y="3603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76256" y="3603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0392" y="3603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528" y="45586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95066" y="455933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22072" y="455933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70024" y="452963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10127" y="451828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76256" y="451828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09373" y="450243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3528" y="549475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95066" y="549475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22072" y="54941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70024" y="54941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10127" y="54941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76256" y="548109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Управляющая кнопка: возврат 35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45338" y="10643"/>
            <a:ext cx="244827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Март</a:t>
            </a:r>
            <a:endParaRPr lang="ru-RU" sz="28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07993515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8117757" y="18448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429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37509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87824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8369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4513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88685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18532" y="278092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6429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37509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7824" y="36530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8369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4513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84524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9307" y="364890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6429" y="45511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37509" y="45511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87824" y="45304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88369" y="45304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84513" y="45214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88685" y="45025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19307" y="450252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6429" y="5427479"/>
            <a:ext cx="720080" cy="593809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6429" y="6137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37509" y="5416744"/>
            <a:ext cx="720080" cy="593809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37509" y="613792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987824" y="536434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296575" y="53536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84513" y="5333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888685" y="530841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84399" y="529047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37509" y="4530408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92591" y="54853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17 марта 1942 года самолёт-истребитель ЯК-1 старшего лейтенанта Алексея Маресьева в воздушном бою был подбит, при падении самолёта лётчику раздробило обе ступни и голени.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41" name="Управляющая кнопка: возврат 40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7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0"/>
            <a:ext cx="230425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Апрель</a:t>
            </a:r>
            <a:endParaRPr lang="ru-RU" sz="28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6655746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944060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75274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4" y="175274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03903" y="175274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19672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6885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11960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8104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04248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100392" y="259713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35010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19672" y="348296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16885" y="348296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11960" y="348296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08104" y="348296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04248" y="348296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03903" y="347876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436510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26390" y="436510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915816" y="43383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11960" y="43383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508104" y="433831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24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04248" y="433085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100392" y="433085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3528" y="52292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19672" y="52292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91617" y="522920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11960" y="522173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3528" y="5229200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804248" y="175274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804248" y="1752747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3588" y="0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4 </a:t>
            </a:r>
            <a:r>
              <a:rPr lang="ru-RU" sz="2000" dirty="0">
                <a:solidFill>
                  <a:schemeClr val="tx1"/>
                </a:solidFill>
              </a:rPr>
              <a:t>апреля недалеко от деревни </a:t>
            </a:r>
            <a:r>
              <a:rPr lang="ru-RU" sz="2000" dirty="0" smtClean="0">
                <a:solidFill>
                  <a:schemeClr val="tx1"/>
                </a:solidFill>
              </a:rPr>
              <a:t>Плав в Новгородской </a:t>
            </a:r>
            <a:r>
              <a:rPr lang="ru-RU" sz="2000" dirty="0">
                <a:solidFill>
                  <a:schemeClr val="tx1"/>
                </a:solidFill>
              </a:rPr>
              <a:t>области, </a:t>
            </a:r>
            <a:r>
              <a:rPr lang="ru-RU" sz="2000" dirty="0" smtClean="0">
                <a:solidFill>
                  <a:schemeClr val="tx1"/>
                </a:solidFill>
              </a:rPr>
              <a:t>еле </a:t>
            </a:r>
            <a:r>
              <a:rPr lang="ru-RU" sz="2000" dirty="0">
                <a:solidFill>
                  <a:schemeClr val="tx1"/>
                </a:solidFill>
              </a:rPr>
              <a:t>живого лётчика обнаружили двое мальчишек из этой деревни. Протяжённость пути Маресьева составила около двадцати километров.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76908" y="0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27 апреля 2001 года. А.П. Маресьеву вручили благодарность Президента России- за </a:t>
            </a:r>
            <a:r>
              <a:rPr lang="ru-RU" sz="2000" dirty="0">
                <a:solidFill>
                  <a:schemeClr val="tx1"/>
                </a:solidFill>
              </a:rPr>
              <a:t>многолетнюю плодотворную работу по патриотическому воспитанию молодёжи, социальной защите ветеранов, укреплению дружбы между народами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3528" y="2597131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76908" y="-1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6 апреля 1985г. получил орден Великой Отечественной войны 1-й степени - з</a:t>
            </a:r>
            <a:r>
              <a:rPr lang="ru-RU" sz="2000" dirty="0">
                <a:solidFill>
                  <a:schemeClr val="tx1"/>
                </a:solidFill>
              </a:rPr>
              <a:t>а храбрость, стойкость и мужество, проявленные в борьбе с немецко-фашистскими </a:t>
            </a:r>
            <a:r>
              <a:rPr lang="ru-RU" sz="2000" dirty="0" smtClean="0">
                <a:solidFill>
                  <a:schemeClr val="tx1"/>
                </a:solidFill>
              </a:rPr>
              <a:t>захватчиками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804248" y="4338317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76908" y="-2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25 апреля 1990 года был назван почётным гражданином города Орла.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51" name="Управляющая кнопка: возврат 50">
            <a:hlinkClick r:id="rId7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4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323528" y="44371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0"/>
            <a:ext cx="230425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Май</a:t>
            </a:r>
            <a:endParaRPr lang="ru-RU" sz="28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1438617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5508104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15022" y="17728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6429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1680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4150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47875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8104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04248" y="263691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118533" y="261922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35010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91680" y="35010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14150" y="35010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47875" y="34884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08104" y="3501008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04248" y="3502287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00392" y="34884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443711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1680" y="440268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16351" y="440268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47875" y="438062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08104" y="438062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04248" y="438062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18533" y="438062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23528" y="537321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91680" y="534863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15816" y="534863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47875" y="53213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08104" y="53213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118533" y="530471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04248" y="5321309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13415" y="4447906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99503" y="0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18 </a:t>
            </a:r>
            <a:r>
              <a:rPr lang="ru-RU" sz="2000" dirty="0">
                <a:solidFill>
                  <a:schemeClr val="tx1"/>
                </a:solidFill>
              </a:rPr>
              <a:t>мая 2001 года в Театре Российской армии намечался торжественный вечер по случаю 85-летия Маресьева, но буквально за час до начала концерта у Алексея Петровича случился инфаркт, после которого он скончался.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99503" y="-1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16 мая 1996 года получил «За заслуги перед отечеством </a:t>
            </a:r>
            <a:r>
              <a:rPr lang="en-US" sz="2000" dirty="0" smtClean="0">
                <a:solidFill>
                  <a:schemeClr val="tx1"/>
                </a:solidFill>
              </a:rPr>
              <a:t>III </a:t>
            </a:r>
            <a:r>
              <a:rPr lang="ru-RU" sz="2000" dirty="0" smtClean="0">
                <a:solidFill>
                  <a:schemeClr val="tx1"/>
                </a:solidFill>
              </a:rPr>
              <a:t>степени»- </a:t>
            </a:r>
            <a:r>
              <a:rPr lang="ru-RU" sz="2000" dirty="0">
                <a:solidFill>
                  <a:schemeClr val="tx1"/>
                </a:solidFill>
              </a:rPr>
              <a:t>за выдающиеся заслуги перед государством и большой вклад в патриотическое воспитание подрастающего поколения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804248" y="348843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47875" y="348843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99503" y="-2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14 мая 1996 года получил </a:t>
            </a:r>
            <a:r>
              <a:rPr lang="ru-RU" sz="2000" dirty="0">
                <a:solidFill>
                  <a:schemeClr val="tx1"/>
                </a:solidFill>
              </a:rPr>
              <a:t>Почётная грамота Правительства Российской Федерации  — за мужество, проявленное в годы Великой Отечественной </a:t>
            </a:r>
            <a:r>
              <a:rPr lang="ru-RU" sz="2000" dirty="0" smtClean="0">
                <a:solidFill>
                  <a:schemeClr val="tx1"/>
                </a:solidFill>
              </a:rPr>
              <a:t>войны, </a:t>
            </a:r>
            <a:r>
              <a:rPr lang="ru-RU" sz="2000" dirty="0">
                <a:solidFill>
                  <a:schemeClr val="tx1"/>
                </a:solidFill>
              </a:rPr>
              <a:t>активное участие в патриотическом воспитании молодёжи и в связи с 80-летием со дня рождения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691680" y="4402685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94923" y="-3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19 мая 1976 года получил Орден «Дружбы народов»</a:t>
            </a:r>
          </a:p>
          <a:p>
            <a:r>
              <a:rPr lang="ru-RU" sz="2000" dirty="0">
                <a:solidFill>
                  <a:schemeClr val="tx1"/>
                </a:solidFill>
              </a:rPr>
              <a:t>19 мая 1986 года получил Орден «</a:t>
            </a:r>
            <a:r>
              <a:rPr lang="ru-RU" sz="2000" dirty="0" smtClean="0">
                <a:solidFill>
                  <a:schemeClr val="tx1"/>
                </a:solidFill>
              </a:rPr>
              <a:t>Ленина»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14150" y="4402685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894923" y="0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20 </a:t>
            </a:r>
            <a:r>
              <a:rPr lang="ru-RU" sz="2000" dirty="0">
                <a:solidFill>
                  <a:schemeClr val="tx1"/>
                </a:solidFill>
              </a:rPr>
              <a:t>мая 2006 года в честь 90-летия со дня рождения знаменитого лётчика в Камышине был торжественно открыт монумент, </a:t>
            </a:r>
            <a:r>
              <a:rPr lang="ru-RU" sz="2000" dirty="0" smtClean="0">
                <a:solidFill>
                  <a:schemeClr val="tx1"/>
                </a:solidFill>
              </a:rPr>
              <a:t>расположенный недалеко </a:t>
            </a:r>
            <a:r>
              <a:rPr lang="ru-RU" sz="2000" dirty="0">
                <a:solidFill>
                  <a:schemeClr val="tx1"/>
                </a:solidFill>
              </a:rPr>
              <a:t>от дома, где жил Алексей </a:t>
            </a:r>
            <a:r>
              <a:rPr lang="ru-RU" sz="2000" dirty="0" err="1">
                <a:solidFill>
                  <a:schemeClr val="tx1"/>
                </a:solidFill>
              </a:rPr>
              <a:t>Маресьев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13415" y="263691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99503" y="0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4 мая 2000 года получил Орден «Дружбы»- </a:t>
            </a:r>
            <a:r>
              <a:rPr lang="ru-RU" sz="2000" dirty="0">
                <a:solidFill>
                  <a:schemeClr val="tx1"/>
                </a:solidFill>
              </a:rPr>
              <a:t>за многолетнюю плодотворную работу по социальной защите ветеранов, патриотическому воспитанию молодёжи и укреплению дружбы между народами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508104" y="263691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899503" y="-12579"/>
            <a:ext cx="7416824" cy="15856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8 мая 1967 года </a:t>
            </a:r>
            <a:r>
              <a:rPr lang="ru-RU" sz="2000" dirty="0" err="1">
                <a:solidFill>
                  <a:schemeClr val="tx1"/>
                </a:solidFill>
              </a:rPr>
              <a:t>Маресьев</a:t>
            </a:r>
            <a:r>
              <a:rPr lang="ru-RU" sz="2000" dirty="0">
                <a:solidFill>
                  <a:schemeClr val="tx1"/>
                </a:solidFill>
              </a:rPr>
              <a:t> участвовал в церемонии зажжения вечного огня у Могилы Неизвестного Солдата.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58" name="Управляющая кнопка: возврат 57">
            <a:hlinkClick r:id="rId8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0"/>
            <a:ext cx="23042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Июнь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76444781"/>
              </p:ext>
            </p:extLst>
          </p:nvPr>
        </p:nvGraphicFramePr>
        <p:xfrm>
          <a:off x="161764" y="764704"/>
          <a:ext cx="889248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95536" y="19147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19147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19147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31285" y="19147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8104" y="190329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7801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00392" y="187801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2818930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91680" y="281729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15816" y="280180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31285" y="280180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8104" y="2800171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00087" y="27757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01167" y="27757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5536" y="37170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1680" y="37170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15816" y="3717032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31285" y="36849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8104" y="3684953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04248" y="36747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01167" y="3674756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91680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915816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31285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08104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04248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101167" y="4580815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5536" y="5445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91680" y="5445224"/>
            <a:ext cx="720080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91680" y="4584472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92591" y="54853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23 июня 1942 года получил Орден Красного Знамени- </a:t>
            </a:r>
            <a:r>
              <a:rPr lang="ru-RU" sz="2000" dirty="0">
                <a:solidFill>
                  <a:schemeClr val="tx1"/>
                </a:solidFill>
              </a:rPr>
              <a:t>за образцовое выполнение боевых заданий командования на фронте борьбы с немецкими захватчиками и проявленные при этом доблесть и мужество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100392" y="1878014"/>
            <a:ext cx="720080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92591" y="46387"/>
            <a:ext cx="7416824" cy="1585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7 июня 1977 года — почётный гражданин города Комсомольск-на-Амуре.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95736" y="6027003"/>
            <a:ext cx="6030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Кликните на дату –откроется событие; кликните на событие –оно закроется</a:t>
            </a:r>
            <a:endParaRPr lang="ru-RU" sz="2400" dirty="0"/>
          </a:p>
        </p:txBody>
      </p:sp>
      <p:sp>
        <p:nvSpPr>
          <p:cNvPr id="41" name="Управляющая кнопка: возврат 40">
            <a:hlinkClick r:id="rId8" action="ppaction://hlinksldjump" highlightClick="1"/>
          </p:cNvPr>
          <p:cNvSpPr/>
          <p:nvPr/>
        </p:nvSpPr>
        <p:spPr>
          <a:xfrm>
            <a:off x="8435825" y="6442500"/>
            <a:ext cx="653721" cy="415499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1731</TotalTime>
  <Words>1036</Words>
  <Application>Microsoft Office PowerPoint</Application>
  <PresentationFormat>Экран (4:3)</PresentationFormat>
  <Paragraphs>524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ikugut@it-n.ru</dc:creator>
  <cp:lastModifiedBy>Я</cp:lastModifiedBy>
  <cp:revision>101</cp:revision>
  <dcterms:created xsi:type="dcterms:W3CDTF">2014-11-23T13:38:53Z</dcterms:created>
  <dcterms:modified xsi:type="dcterms:W3CDTF">2015-02-04T06:51:56Z</dcterms:modified>
</cp:coreProperties>
</file>