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2AE10-0716-49FA-94CA-F080730F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9F125A-9C7E-4704-A489-1A8BDC8971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Атмосферные явления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112474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Атмосферные явления </a:t>
            </a:r>
            <a:r>
              <a:rPr lang="ru-RU" sz="3600" dirty="0" smtClean="0"/>
              <a:t>— </a:t>
            </a:r>
          </a:p>
          <a:p>
            <a:pPr algn="just"/>
            <a:r>
              <a:rPr lang="ru-RU" sz="3600" b="1" dirty="0" smtClean="0"/>
              <a:t>видимое проявление сложных физико-химических процессов, происходящих в воздушной оболочке Земли — атмосфере.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4320480" cy="657993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Лунная радуга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1560" y="4941168"/>
            <a:ext cx="8136903" cy="15121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dirty="0" smtClean="0"/>
              <a:t>Обычная радуга возникает в результате преломления солнечных лучей в атмосфере, наполненной капельками воды. Лунная радуга возникает намного реже, в ясную ночь, когда луна находится низко над горизонтом и полнолуние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12776"/>
            <a:ext cx="5117074" cy="3249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944" y="836712"/>
            <a:ext cx="2743200" cy="47965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Миражи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43608" y="4869160"/>
            <a:ext cx="7776864" cy="168059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Миражи возникают, когда отраженный свет формирует образ предмета далеко от своего первоисточника. Чаще всего миражи можно видеть на горячих и ровных поверхностях.</a:t>
            </a:r>
            <a:br>
              <a:rPr lang="ru-RU" sz="2000" b="1" dirty="0" smtClean="0"/>
            </a:br>
            <a:endParaRPr lang="ru-RU" sz="2000" b="1" dirty="0"/>
          </a:p>
        </p:txBody>
      </p:sp>
      <p:pic>
        <p:nvPicPr>
          <p:cNvPr id="7" name="Содержимое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12776"/>
            <a:ext cx="5169805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836712"/>
            <a:ext cx="2743200" cy="40764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Гало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99592" y="4869160"/>
            <a:ext cx="7632848" cy="129614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Как и радуга, Гало возникают в результате преломления лучей в атмосфере, только гало возникают благодаря кристалликам льда. </a:t>
            </a:r>
            <a:endParaRPr lang="ru-RU" sz="2000" b="1" dirty="0"/>
          </a:p>
        </p:txBody>
      </p:sp>
      <p:pic>
        <p:nvPicPr>
          <p:cNvPr id="7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4392488" cy="3349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68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5300" b="1" dirty="0" smtClean="0">
                <a:solidFill>
                  <a:schemeClr val="tx1"/>
                </a:solidFill>
              </a:rPr>
              <a:t>Полярные </a:t>
            </a:r>
            <a:br>
              <a:rPr lang="ru-RU" sz="5300" b="1" dirty="0" smtClean="0">
                <a:solidFill>
                  <a:schemeClr val="tx1"/>
                </a:solidFill>
              </a:rPr>
            </a:br>
            <a:r>
              <a:rPr lang="ru-RU" sz="5300" b="1" dirty="0" err="1" smtClean="0">
                <a:solidFill>
                  <a:schemeClr val="tx1"/>
                </a:solidFill>
              </a:rPr>
              <a:t>мезосферные</a:t>
            </a:r>
            <a:r>
              <a:rPr lang="ru-RU" sz="5300" b="1" dirty="0" smtClean="0">
                <a:solidFill>
                  <a:schemeClr val="tx1"/>
                </a:solidFill>
              </a:rPr>
              <a:t> облака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15616" y="5247250"/>
            <a:ext cx="7200800" cy="106207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Эти облака находятся высоко в атмосфере, и отражают  солнечный свет, когда Солнце уже зашло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7" name="Содержимое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5203939" cy="32403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Северное сияние вызывается столкновением заряженных частиц, попадающих в земную атмосферу, с молекулами газов ее составляющими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267744" y="836712"/>
            <a:ext cx="5184576" cy="654843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</a:rPr>
              <a:t>Северное сияние</a:t>
            </a:r>
            <a:endParaRPr lang="ru-RU" sz="4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Содержимое 7" descr="6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628800"/>
            <a:ext cx="5184576" cy="324198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25658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1"/>
                </a:solidFill>
              </a:rPr>
              <a:t>Огненные облака</a:t>
            </a:r>
            <a:r>
              <a:rPr lang="ru-RU" sz="5300" dirty="0" smtClean="0">
                <a:solidFill>
                  <a:schemeClr val="tx1"/>
                </a:solidFill>
              </a:rPr>
              <a:t/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73832" y="5002088"/>
            <a:ext cx="7630616" cy="137924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/>
              <a:t>Огненные облака возникают в результате интенсивного нагревания участка земной </a:t>
            </a:r>
            <a:r>
              <a:rPr lang="ru-RU" sz="8000" b="1" dirty="0" smtClean="0"/>
              <a:t>поверхности</a:t>
            </a:r>
            <a:r>
              <a:rPr lang="ru-RU" sz="8000" b="1" dirty="0" smtClean="0"/>
              <a:t>.</a:t>
            </a:r>
            <a:r>
              <a:rPr lang="ru-RU" sz="8000" b="1" dirty="0" smtClean="0"/>
              <a:t> </a:t>
            </a:r>
            <a:r>
              <a:rPr lang="ru-RU" sz="8000" b="1" dirty="0" smtClean="0"/>
              <a:t>Вулканы, лесные пожары, и ядерные взрывы могут являться причинами возникновения таких облаков.</a:t>
            </a:r>
            <a:r>
              <a:rPr lang="ru-RU" sz="6200" dirty="0" smtClean="0"/>
              <a:t/>
            </a:r>
            <a:br>
              <a:rPr lang="ru-RU" sz="6200" dirty="0" smtClean="0"/>
            </a:br>
            <a:endParaRPr lang="ru-RU" sz="6200" dirty="0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196752"/>
            <a:ext cx="3096344" cy="38100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556792"/>
            <a:ext cx="4464496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1"/>
                </a:solidFill>
              </a:rPr>
              <a:t>Огненная радуга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5157192"/>
            <a:ext cx="7990656" cy="129614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Огненная радуга – очень редкое явление, возникающее когда лучи высоко стоящего солнца проходят сквозь высотные перистые облака с достаточным содержанием льда.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7" name="Содержимое 4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340768"/>
            <a:ext cx="3119788" cy="3816424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166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Атмосферные явления</vt:lpstr>
      <vt:lpstr>Слайд 2</vt:lpstr>
      <vt:lpstr>Лунная радуга</vt:lpstr>
      <vt:lpstr>Миражи</vt:lpstr>
      <vt:lpstr>Гало</vt:lpstr>
      <vt:lpstr>    Полярные  мезосферные облака  </vt:lpstr>
      <vt:lpstr>Северное сияние вызывается столкновением заряженных частиц, попадающих в земную атмосферу, с молекулами газов ее составляющими.</vt:lpstr>
      <vt:lpstr>Огненные облака    </vt:lpstr>
      <vt:lpstr>Огненная радуга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Атмосферные явления</dc:title>
  <dc:creator>Николай</dc:creator>
  <cp:lastModifiedBy>Ирина Анатольевна</cp:lastModifiedBy>
  <cp:revision>13</cp:revision>
  <dcterms:created xsi:type="dcterms:W3CDTF">2015-12-03T16:28:47Z</dcterms:created>
  <dcterms:modified xsi:type="dcterms:W3CDTF">2015-12-07T17:41:15Z</dcterms:modified>
</cp:coreProperties>
</file>