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4" r:id="rId3"/>
    <p:sldId id="261" r:id="rId4"/>
    <p:sldId id="271" r:id="rId5"/>
    <p:sldId id="259" r:id="rId6"/>
    <p:sldId id="270" r:id="rId7"/>
    <p:sldId id="267" r:id="rId8"/>
    <p:sldId id="272" r:id="rId9"/>
    <p:sldId id="266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A50021"/>
    <a:srgbClr val="CCECFF"/>
    <a:srgbClr val="00FFFF"/>
    <a:srgbClr val="00FF99"/>
    <a:srgbClr val="00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234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327CC-4401-4CCE-AC6C-FD9D9352EE7C}" type="datetimeFigureOut">
              <a:rPr lang="ru-RU" smtClean="0"/>
              <a:pPr/>
              <a:t>07.12.2015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7FFA2-18A2-4170-99AC-4C268D530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A582-BCB3-42E6-945B-7E3F5356EC69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309C9-365C-4E73-88B7-9CED252342B7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DE47-7F56-4878-9450-0CF159729EC2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F591-33F1-4C8D-8453-B295971AB63B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3261-9B28-463D-978F-7CB650BAECB2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03BB-A6E7-43F8-BE8A-66871DDB306B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3E4E-FCA3-4714-AF5B-0FC2941924D4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6B02-FCEF-472E-936A-D4899DD8EC90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75B64-50B1-4E86-A434-4085E3D83925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FF366-B3AE-4832-B973-CE4B0B78754E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D7E9-8C97-4782-8F20-C02BD4064789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3F79-AC59-4DBD-AF19-53CEEDFF2099}" type="datetime1">
              <a:rPr lang="ru-RU" smtClean="0"/>
              <a:pPr/>
              <a:t>07.12.2015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BF9AE-337C-489C-B75C-14264042E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3568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6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АТМОСФЕРА, </a:t>
            </a:r>
            <a:br>
              <a:rPr lang="ru-RU" sz="66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66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ЕЕ СОСТАВ, СТРОЕНИЕ И ЗНАЧЕНИЕ</a:t>
            </a:r>
            <a:endParaRPr lang="ru-RU" sz="6600" b="1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BBF9AE-337C-489C-B75C-14264042E263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908720"/>
            <a:ext cx="58326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18000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РАБОТУ</a:t>
            </a:r>
            <a:endParaRPr lang="ru-RU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620688"/>
            <a:ext cx="65563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ln w="18000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СОСТАВ АТМОСФЕРЫ</a:t>
            </a:r>
            <a:endParaRPr lang="ru-RU" sz="5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331640" y="4077072"/>
            <a:ext cx="115212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003232" cy="1143000"/>
          </a:xfr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n w="18000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СОСТАВ АТМОСФЕРЫ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19-1012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8500" t="540" r="1001" b="20402"/>
          <a:stretch>
            <a:fillRect/>
          </a:stretch>
        </p:blipFill>
        <p:spPr>
          <a:xfrm>
            <a:off x="1331640" y="1340768"/>
            <a:ext cx="6624736" cy="34563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B0F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pic>
        <p:nvPicPr>
          <p:cNvPr id="9" name="Рисунок 8" descr="загруженно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268760"/>
            <a:ext cx="2448272" cy="13710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CC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Рисунок 9" descr="i5.jpg"/>
          <p:cNvPicPr>
            <a:picLocks noChangeAspect="1"/>
          </p:cNvPicPr>
          <p:nvPr/>
        </p:nvPicPr>
        <p:blipFill>
          <a:blip r:embed="rId4" cstate="print"/>
          <a:srcRect l="1883" t="5796" r="51046" b="19984"/>
          <a:stretch>
            <a:fillRect/>
          </a:stretch>
        </p:blipFill>
        <p:spPr>
          <a:xfrm>
            <a:off x="7164288" y="3933056"/>
            <a:ext cx="1478736" cy="16561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CC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BBF9AE-337C-489C-B75C-14264042E263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923928" y="4941168"/>
            <a:ext cx="7521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Garamond" pitchFamily="18" charset="0"/>
              </a:rPr>
              <a:t>1%</a:t>
            </a:r>
            <a:endParaRPr lang="ru-RU" sz="3600" b="1" dirty="0">
              <a:latin typeface="Garamond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4716016" y="4077072"/>
            <a:ext cx="1224136" cy="1440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851920" y="5517232"/>
            <a:ext cx="8640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5220072" y="4005064"/>
            <a:ext cx="1224136" cy="15121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220072" y="5517232"/>
            <a:ext cx="10081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652120" y="4941168"/>
            <a:ext cx="1002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Garamond" pitchFamily="18" charset="0"/>
              </a:rPr>
              <a:t>78%</a:t>
            </a:r>
            <a:endParaRPr lang="ru-RU" sz="3600" b="1" dirty="0">
              <a:latin typeface="Garamond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07504" y="4941168"/>
            <a:ext cx="2232248" cy="10081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chemeClr val="tx1"/>
                  </a:solidFill>
                </a:ln>
              </a:rPr>
              <a:t>КИСЛОРОД</a:t>
            </a:r>
            <a:endParaRPr lang="ru-RU" sz="32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627784" y="5589240"/>
            <a:ext cx="2088232" cy="936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ДРУГИЕ ГАЗЫ</a:t>
            </a:r>
            <a:endParaRPr lang="ru-RU" sz="32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220072" y="5589240"/>
            <a:ext cx="1656184" cy="936104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n>
                  <a:solidFill>
                    <a:schemeClr val="tx1"/>
                  </a:solidFill>
                </a:ln>
              </a:rPr>
              <a:t>АЗОТ</a:t>
            </a:r>
            <a:endParaRPr lang="ru-RU" sz="3200" b="1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H="1">
            <a:off x="1403648" y="4653136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2339752" y="4005064"/>
            <a:ext cx="1152128" cy="6480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475656" y="4077072"/>
            <a:ext cx="10081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59632" y="4068361"/>
            <a:ext cx="119992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21%</a:t>
            </a:r>
            <a:endParaRPr lang="ru-RU" sz="32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1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6" y="476672"/>
          <a:ext cx="8136905" cy="5047488"/>
        </p:xfrm>
        <a:graphic>
          <a:graphicData uri="http://schemas.openxmlformats.org/drawingml/2006/table">
            <a:tbl>
              <a:tblPr/>
              <a:tblGrid>
                <a:gridCol w="2069984"/>
                <a:gridCol w="1818450"/>
                <a:gridCol w="4248471"/>
              </a:tblGrid>
              <a:tr h="409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Состав воздуха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2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Значение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75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Азот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78%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Входит в состав белков, его соединения обеспечивают минеральное питание растений</a:t>
                      </a:r>
                      <a:endParaRPr lang="ru-RU" sz="2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1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Кислород</a:t>
                      </a:r>
                      <a:endParaRPr lang="ru-RU" sz="2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21%</a:t>
                      </a:r>
                      <a:endParaRPr lang="ru-RU" sz="2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Дыхание живых организмов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7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Углекислый газ, </a:t>
                      </a:r>
                      <a:endParaRPr lang="ru-RU" sz="2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озон</a:t>
                      </a:r>
                      <a:endParaRPr lang="ru-RU" sz="2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менее 1%</a:t>
                      </a:r>
                      <a:endParaRPr lang="ru-RU" sz="2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Предохраняет Землю от охлаждения («утеплитель Земли»)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Защищает Землю от ультрафиолетовых лучей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>
                <a:ln w="18000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СТРОЕНИЕ АТМОСФЕРЫ</a:t>
            </a:r>
            <a:endParaRPr lang="ru-RU" b="1" dirty="0">
              <a:ln w="1800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" name="Содержимое 3" descr="10032822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0023" t="34043" r="15902" b="3656"/>
          <a:stretch>
            <a:fillRect/>
          </a:stretch>
        </p:blipFill>
        <p:spPr>
          <a:xfrm>
            <a:off x="683568" y="1412775"/>
            <a:ext cx="3528392" cy="48515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755576" y="5445224"/>
            <a:ext cx="3384376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55576" y="4725144"/>
            <a:ext cx="3384376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BBF9AE-337C-489C-B75C-14264042E263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076056" y="5661248"/>
            <a:ext cx="367240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40000"/>
                    <a:lumOff val="60000"/>
                  </a:schemeClr>
                </a:solidFill>
              </a:rPr>
              <a:t>Т Р О П О С Ф Е Р А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76056" y="4797152"/>
            <a:ext cx="3672408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С Т Р А Т О С Ф Е Р А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60032" y="2348880"/>
            <a:ext cx="3831498" cy="107721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В Е Р Х Н И Е  С Л О И</a:t>
            </a:r>
          </a:p>
          <a:p>
            <a:pPr algn="ctr"/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А Т М О С Ф Е Р Ы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>
                <a:ln w="18000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СТРОЕНИЕ АТМОСФЕРЫ</a:t>
            </a:r>
            <a:endParaRPr lang="ru-RU" b="1" dirty="0">
              <a:ln w="1800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80728"/>
          <a:ext cx="9144000" cy="5877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712"/>
                <a:gridCol w="1677888"/>
                <a:gridCol w="1828800"/>
                <a:gridCol w="1828800"/>
                <a:gridCol w="1828800"/>
              </a:tblGrid>
              <a:tr h="1405744"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i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latin typeface="Times New Roman"/>
                          <a:cs typeface="Times New Roman"/>
                        </a:rPr>
                        <a:t>Слои </a:t>
                      </a:r>
                      <a:r>
                        <a:rPr lang="ru-RU" sz="2400" b="1" i="1" dirty="0">
                          <a:latin typeface="Times New Roman"/>
                          <a:cs typeface="Times New Roman"/>
                        </a:rPr>
                        <a:t>атмосферы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i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latin typeface="Times New Roman"/>
                          <a:cs typeface="Times New Roman"/>
                        </a:rPr>
                        <a:t>Верхняя </a:t>
                      </a:r>
                      <a:r>
                        <a:rPr lang="ru-RU" sz="2400" b="1" i="1" dirty="0">
                          <a:latin typeface="Times New Roman"/>
                          <a:cs typeface="Times New Roman"/>
                        </a:rPr>
                        <a:t>граница (км)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i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latin typeface="Times New Roman"/>
                          <a:cs typeface="Times New Roman"/>
                        </a:rPr>
                        <a:t>Особенности </a:t>
                      </a:r>
                      <a:r>
                        <a:rPr lang="ru-RU" sz="2400" b="1" i="1" dirty="0">
                          <a:latin typeface="Times New Roman"/>
                          <a:cs typeface="Times New Roman"/>
                        </a:rPr>
                        <a:t>воздуха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i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latin typeface="Times New Roman"/>
                          <a:cs typeface="Times New Roman"/>
                        </a:rPr>
                        <a:t>Наличие </a:t>
                      </a:r>
                      <a:r>
                        <a:rPr lang="ru-RU" sz="2400" b="1" i="1" dirty="0">
                          <a:latin typeface="Times New Roman"/>
                          <a:cs typeface="Times New Roman"/>
                        </a:rPr>
                        <a:t>влаги и облаков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i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err="1" smtClean="0">
                          <a:latin typeface="Times New Roman"/>
                          <a:cs typeface="Times New Roman"/>
                        </a:rPr>
                        <a:t>Особеннос-ти</a:t>
                      </a:r>
                      <a:r>
                        <a:rPr lang="ru-RU" sz="2400" b="1" i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2400" b="1" i="1" dirty="0" err="1" smtClean="0">
                          <a:latin typeface="Times New Roman"/>
                          <a:cs typeface="Times New Roman"/>
                        </a:rPr>
                        <a:t>температу-ры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60041"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cs typeface="Times New Roman"/>
                        </a:rPr>
                        <a:t>Тропосфера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1405744"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cs typeface="Times New Roman"/>
                        </a:rPr>
                        <a:t>Стратосфера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</a:tr>
              <a:tr h="1405744"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cs typeface="Times New Roman"/>
                        </a:rPr>
                        <a:t>Верхние </a:t>
                      </a:r>
                      <a:r>
                        <a:rPr lang="ru-RU" sz="2400" b="1" dirty="0">
                          <a:latin typeface="Times New Roman"/>
                          <a:cs typeface="Times New Roman"/>
                        </a:rPr>
                        <a:t>слои атмосферы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BBF9AE-337C-489C-B75C-14264042E263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980727"/>
          <a:ext cx="9144000" cy="5877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712"/>
                <a:gridCol w="1677888"/>
                <a:gridCol w="1828800"/>
                <a:gridCol w="1828800"/>
                <a:gridCol w="1828800"/>
              </a:tblGrid>
              <a:tr h="1405744"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i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latin typeface="Times New Roman"/>
                          <a:cs typeface="Times New Roman"/>
                        </a:rPr>
                        <a:t>Слои </a:t>
                      </a:r>
                      <a:r>
                        <a:rPr lang="ru-RU" sz="2400" b="1" i="1" dirty="0">
                          <a:latin typeface="Times New Roman"/>
                          <a:cs typeface="Times New Roman"/>
                        </a:rPr>
                        <a:t>атмосферы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i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latin typeface="Times New Roman"/>
                          <a:cs typeface="Times New Roman"/>
                        </a:rPr>
                        <a:t>Верхняя </a:t>
                      </a:r>
                      <a:r>
                        <a:rPr lang="ru-RU" sz="2400" b="1" i="1" dirty="0">
                          <a:latin typeface="Times New Roman"/>
                          <a:cs typeface="Times New Roman"/>
                        </a:rPr>
                        <a:t>граница (км)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i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latin typeface="Times New Roman"/>
                          <a:cs typeface="Times New Roman"/>
                        </a:rPr>
                        <a:t>Особенности </a:t>
                      </a:r>
                      <a:r>
                        <a:rPr lang="ru-RU" sz="2400" b="1" i="1" dirty="0">
                          <a:latin typeface="Times New Roman"/>
                          <a:cs typeface="Times New Roman"/>
                        </a:rPr>
                        <a:t>воздуха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i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latin typeface="Times New Roman"/>
                          <a:cs typeface="Times New Roman"/>
                        </a:rPr>
                        <a:t>Наличие </a:t>
                      </a:r>
                      <a:r>
                        <a:rPr lang="ru-RU" sz="2400" b="1" i="1" dirty="0">
                          <a:latin typeface="Times New Roman"/>
                          <a:cs typeface="Times New Roman"/>
                        </a:rPr>
                        <a:t>влаги и облаков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i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/>
                          <a:cs typeface="Times New Roman"/>
                        </a:rPr>
                        <a:t>Особенности температуры</a:t>
                      </a:r>
                      <a:endParaRPr lang="ru-RU" sz="18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60041"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cs typeface="Times New Roman"/>
                        </a:rPr>
                        <a:t>Тропосфера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8-10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или </a:t>
                      </a: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16-18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км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Содержит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4/5 всего воздуха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Содержится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почти вся влага и много облаков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высотой понижается, достигая </a:t>
                      </a: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55</a:t>
                      </a:r>
                      <a:r>
                        <a:rPr lang="ru-RU" sz="2400" baseline="30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С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05744"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cs typeface="Times New Roman"/>
                        </a:rPr>
                        <a:t>Стратосфера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55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км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Содержит </a:t>
                      </a:r>
                      <a:r>
                        <a:rPr lang="ru-RU" sz="2400" dirty="0" err="1" smtClean="0">
                          <a:latin typeface="Times New Roman"/>
                          <a:cs typeface="Times New Roman"/>
                        </a:rPr>
                        <a:t>разрежен-ный</a:t>
                      </a: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воздух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Очень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мало влаги, почти нет облаков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высотой повышается, достигая 0</a:t>
                      </a:r>
                      <a:r>
                        <a:rPr lang="ru-RU" sz="2400" baseline="30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С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05744">
                <a:tc>
                  <a:txBody>
                    <a:bodyPr/>
                    <a:lstStyle/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cs typeface="Times New Roman"/>
                        </a:rPr>
                        <a:t>Верхние </a:t>
                      </a:r>
                      <a:r>
                        <a:rPr lang="ru-RU" sz="2400" b="1" dirty="0">
                          <a:latin typeface="Times New Roman"/>
                          <a:cs typeface="Times New Roman"/>
                        </a:rPr>
                        <a:t>слои атмосферы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Примерно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1000 км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Воздуха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почти нет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Влаги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и облаков нет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20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cs typeface="Times New Roman"/>
                        </a:rPr>
                        <a:t>Температура 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с высотой понижается до -270</a:t>
                      </a:r>
                      <a:r>
                        <a:rPr lang="ru-RU" sz="2400" baseline="30000" dirty="0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lang="ru-RU" sz="2400" dirty="0">
                          <a:latin typeface="Times New Roman"/>
                          <a:cs typeface="Times New Roman"/>
                        </a:rPr>
                        <a:t>С</a:t>
                      </a:r>
                      <a:endParaRPr lang="ru-RU" sz="24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1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ДОМАШНЕЕ ЗАДАНИЕ</a:t>
            </a:r>
            <a:endParaRPr lang="ru-RU" b="1" dirty="0">
              <a:ln w="18000">
                <a:solidFill>
                  <a:schemeClr val="accent1">
                    <a:lumMod val="20000"/>
                    <a:lumOff val="8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§ 38, рабочая тетрадь на печатной основе № 1 – 4 ст. 61.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BBF9AE-337C-489C-B75C-14264042E263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BF9AE-337C-489C-B75C-14264042E263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83568" y="254716"/>
            <a:ext cx="846043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Шар с коротышками поднимался вверх, стало так тепло, что Незнайка снял свою шляпу и закричал: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-Тепло то как, теплее, чем на Земле!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Вскоре показалась белая планета.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-Это овсяный кисель, мы сейчас поедим его, - обрадовался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Сиропчик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!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-Нет, это дым и мы задохнемся, - заворчал Ворчун.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5.-Нет, мы его пролетим и будет легко дышать, - успокаивал всех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Смекайло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6.-Ой, какие красивые перышки, я хочу взять такое перышко, но должно быть мягким и теплым, - решила Ромашка.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-Нет, вы все перепутали, - сказал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Знайка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296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96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96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296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96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4F915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96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www.voprosy-kak-i-pochemu.ru/wp-content/uploads/2010/08/ozone-layer.jpg"/>
          <p:cNvPicPr>
            <a:picLocks noChangeAspect="1" noChangeArrowheads="1"/>
          </p:cNvPicPr>
          <p:nvPr/>
        </p:nvPicPr>
        <p:blipFill>
          <a:blip r:embed="rId2" cstate="print"/>
          <a:srcRect b="1257"/>
          <a:stretch>
            <a:fillRect/>
          </a:stretch>
        </p:blipFill>
        <p:spPr bwMode="auto">
          <a:xfrm>
            <a:off x="5724128" y="4509120"/>
            <a:ext cx="3131840" cy="2348880"/>
          </a:xfrm>
          <a:prstGeom prst="rect">
            <a:avLst/>
          </a:prstGeom>
          <a:ln w="889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Содержимое 3" descr="19-101247.jpg"/>
          <p:cNvPicPr>
            <a:picLocks noChangeAspect="1"/>
          </p:cNvPicPr>
          <p:nvPr/>
        </p:nvPicPr>
        <p:blipFill>
          <a:blip r:embed="rId3" cstate="print"/>
          <a:srcRect l="18500" t="540" r="1001" b="20402"/>
          <a:stretch>
            <a:fillRect/>
          </a:stretch>
        </p:blipFill>
        <p:spPr>
          <a:xfrm>
            <a:off x="5292080" y="2060848"/>
            <a:ext cx="3588399" cy="18722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Содержимое 3" descr="biosphere1.gif"/>
          <p:cNvPicPr>
            <a:picLocks noChangeAspect="1"/>
          </p:cNvPicPr>
          <p:nvPr/>
        </p:nvPicPr>
        <p:blipFill>
          <a:blip r:embed="rId4" cstate="print"/>
          <a:srcRect l="22314" t="49963" r="19212" b="3010"/>
          <a:stretch>
            <a:fillRect/>
          </a:stretch>
        </p:blipFill>
        <p:spPr>
          <a:xfrm>
            <a:off x="179512" y="2060848"/>
            <a:ext cx="3096344" cy="1949286"/>
          </a:xfrm>
          <a:prstGeom prst="rect">
            <a:avLst/>
          </a:prstGeom>
          <a:ln w="889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Содержимое 3" descr="1003282221.jpg"/>
          <p:cNvPicPr>
            <a:picLocks noChangeAspect="1"/>
          </p:cNvPicPr>
          <p:nvPr/>
        </p:nvPicPr>
        <p:blipFill>
          <a:blip r:embed="rId5" cstate="print"/>
          <a:srcRect l="20023" t="34043" r="15902" b="3656"/>
          <a:stretch>
            <a:fillRect/>
          </a:stretch>
        </p:blipFill>
        <p:spPr>
          <a:xfrm>
            <a:off x="323528" y="4382726"/>
            <a:ext cx="1800200" cy="24752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DBBF9AE-337C-489C-B75C-14264042E263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Достигнуты ли цели урока?</a:t>
            </a:r>
            <a:br>
              <a:rPr lang="ru-RU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На все ли основные вопросы вы теперь можете ответить?</a:t>
            </a:r>
            <a:endParaRPr lang="ru-RU" b="1" dirty="0">
              <a:ln w="18000">
                <a:solidFill>
                  <a:schemeClr val="bg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2996952"/>
            <a:ext cx="2304256" cy="12241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СОСТАВ </a:t>
            </a:r>
          </a:p>
          <a:p>
            <a:pPr algn="ctr"/>
            <a:r>
              <a:rPr lang="ru-RU" sz="2400" b="1" dirty="0" smtClean="0"/>
              <a:t>АТМОСФЕРЫ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2996952"/>
            <a:ext cx="2304256" cy="122413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ПОНЯТИЕ «АТМОСФЕРА»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91680" y="4437112"/>
            <a:ext cx="2304256" cy="11521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СТРОЕНИЕ АТМОСФЕРЫ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4509120"/>
            <a:ext cx="2520280" cy="11521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ЗНАЧЕНИЕ АТМОСФЕРЫ</a:t>
            </a:r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15616" y="2204864"/>
            <a:ext cx="1008112" cy="1440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CE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87624" y="3284984"/>
            <a:ext cx="504056" cy="144016"/>
          </a:xfrm>
          <a:prstGeom prst="rect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187624" y="3429000"/>
            <a:ext cx="576064" cy="216024"/>
          </a:xfrm>
          <a:prstGeom prst="rect">
            <a:avLst/>
          </a:prstGeom>
          <a:solidFill>
            <a:srgbClr val="A50021"/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2996952"/>
            <a:ext cx="1008112" cy="144016"/>
          </a:xfrm>
          <a:prstGeom prst="rect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371</Words>
  <Application>Microsoft Office PowerPoint</Application>
  <PresentationFormat>Экран (4:3)</PresentationFormat>
  <Paragraphs>114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АТМОСФЕРА,  ЕЕ СОСТАВ, СТРОЕНИЕ И ЗНАЧЕНИЕ</vt:lpstr>
      <vt:lpstr>Слайд 2</vt:lpstr>
      <vt:lpstr>СОСТАВ АТМОСФЕРЫ</vt:lpstr>
      <vt:lpstr>Слайд 4</vt:lpstr>
      <vt:lpstr>СТРОЕНИЕ АТМОСФЕРЫ</vt:lpstr>
      <vt:lpstr>СТРОЕНИЕ АТМОСФЕРЫ</vt:lpstr>
      <vt:lpstr>ДОМАШНЕЕ ЗАДАНИЕ</vt:lpstr>
      <vt:lpstr>Слайд 8</vt:lpstr>
      <vt:lpstr>Достигнуты ли цели урока?  На все ли основные вопросы вы теперь можете ответить?</vt:lpstr>
      <vt:lpstr>Слайд 10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АТМОСФЕРА</dc:title>
  <dc:creator>Admin</dc:creator>
  <cp:lastModifiedBy>Ирина Анатольевна</cp:lastModifiedBy>
  <cp:revision>58</cp:revision>
  <dcterms:created xsi:type="dcterms:W3CDTF">2013-02-05T20:23:50Z</dcterms:created>
  <dcterms:modified xsi:type="dcterms:W3CDTF">2015-12-07T17:58:11Z</dcterms:modified>
</cp:coreProperties>
</file>