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708920"/>
            <a:ext cx="9144000" cy="4149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/>
          <a:lstStyle/>
          <a:p>
            <a:r>
              <a:rPr lang="ru-RU" dirty="0" smtClean="0"/>
              <a:t>Угадай страну по её фото!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714884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Выполнила ученица 10 класса</a:t>
            </a:r>
          </a:p>
          <a:p>
            <a:pPr algn="r"/>
            <a:r>
              <a:rPr lang="ru-RU" b="1" dirty="0" err="1" smtClean="0">
                <a:solidFill>
                  <a:srgbClr val="FFFF00"/>
                </a:solidFill>
              </a:rPr>
              <a:t>Якушенко</a:t>
            </a:r>
            <a:r>
              <a:rPr lang="ru-RU" b="1" dirty="0" smtClean="0">
                <a:solidFill>
                  <a:srgbClr val="FFFF00"/>
                </a:solidFill>
              </a:rPr>
              <a:t> Виктория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Учитель: С. А. Боханова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Стоунхендж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0" y="0"/>
            <a:ext cx="9144000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591187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В этой стране находится один из самых больших аэропортов в мире - </a:t>
            </a:r>
            <a:r>
              <a:rPr lang="ru-RU" dirty="0" err="1" smtClean="0"/>
              <a:t>Хитроу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Достопримечательности:  </a:t>
            </a:r>
            <a:r>
              <a:rPr lang="ru-RU" dirty="0" err="1" smtClean="0"/>
              <a:t>Тауэрская</a:t>
            </a:r>
            <a:r>
              <a:rPr lang="ru-RU" dirty="0" smtClean="0"/>
              <a:t> башня, Вестминстерский дворец с башней </a:t>
            </a:r>
            <a:r>
              <a:rPr lang="ru-RU" dirty="0" err="1" smtClean="0"/>
              <a:t>Биг-Бен</a:t>
            </a:r>
            <a:r>
              <a:rPr lang="ru-RU" dirty="0" smtClean="0"/>
              <a:t>, Вестминстерское аббатство, Собор Святого Павла, </a:t>
            </a:r>
            <a:r>
              <a:rPr lang="ru-RU" dirty="0" err="1" smtClean="0"/>
              <a:t>Трафальгарская</a:t>
            </a:r>
            <a:r>
              <a:rPr lang="ru-RU" dirty="0" smtClean="0"/>
              <a:t> площадь, Букингемский дворец.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928682"/>
            <a:ext cx="9144000" cy="5143500"/>
          </a:xfrm>
          <a:prstGeom prst="rect">
            <a:avLst/>
          </a:prstGeom>
        </p:spPr>
      </p:pic>
      <p:pic>
        <p:nvPicPr>
          <p:cNvPr id="5" name="Рисунок 4" descr="2501_6152619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23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56792"/>
            <a:ext cx="7567501" cy="4729688"/>
          </a:xfrm>
          <a:prstGeom prst="rect">
            <a:avLst/>
          </a:prstGeom>
        </p:spPr>
      </p:pic>
      <p:pic>
        <p:nvPicPr>
          <p:cNvPr id="7" name="Рисунок 6" descr="91731-050-503D355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00232" y="0"/>
            <a:ext cx="4530566" cy="6858000"/>
          </a:xfrm>
          <a:prstGeom prst="rect">
            <a:avLst/>
          </a:prstGeom>
        </p:spPr>
      </p:pic>
      <p:pic>
        <p:nvPicPr>
          <p:cNvPr id="8" name="Рисунок 7" descr="St_Pauls_Cathedral_Floor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pic>
        <p:nvPicPr>
          <p:cNvPr id="9" name="Рисунок 8" descr="towerbridge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2d8a4d8e8654a34f898980254af33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40x24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057998" cy="5661248"/>
          </a:xfrm>
        </p:spPr>
      </p:pic>
      <p:pic>
        <p:nvPicPr>
          <p:cNvPr id="5" name="Рисунок 4" descr="1277584305_1245223904_london_bu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ternoon-tea-e14126863526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053100" cy="5095944"/>
          </a:xfrm>
        </p:spPr>
      </p:pic>
      <p:pic>
        <p:nvPicPr>
          <p:cNvPr id="5" name="Рисунок 4" descr="Devonshire_te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9144000" cy="5646539"/>
          </a:xfrm>
          <a:prstGeom prst="rect">
            <a:avLst/>
          </a:prstGeom>
        </p:spPr>
      </p:pic>
      <p:pic>
        <p:nvPicPr>
          <p:cNvPr id="6" name="Рисунок 5" descr="galimg_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" y="0"/>
            <a:ext cx="9155749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_city_london_wikipediafre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8244408" cy="5668048"/>
          </a:xfrm>
        </p:spPr>
      </p:pic>
      <p:pic>
        <p:nvPicPr>
          <p:cNvPr id="5" name="Рисунок 4" descr="london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76672"/>
            <a:ext cx="826348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_Ts8oUTgdQ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692696"/>
            <a:ext cx="7657208" cy="5105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levskij-1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68868"/>
            <a:ext cx="8412303" cy="5389132"/>
          </a:xfrm>
        </p:spPr>
      </p:pic>
      <p:sp>
        <p:nvSpPr>
          <p:cNvPr id="4" name="Прямоугольник 3"/>
          <p:cNvSpPr/>
          <p:nvPr/>
        </p:nvSpPr>
        <p:spPr>
          <a:xfrm>
            <a:off x="2571736" y="214290"/>
            <a:ext cx="4143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ЛОНДОН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32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Угадай страну по её фото!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01</dc:creator>
  <cp:lastModifiedBy>Admin</cp:lastModifiedBy>
  <cp:revision>7</cp:revision>
  <dcterms:created xsi:type="dcterms:W3CDTF">2015-10-16T14:40:44Z</dcterms:created>
  <dcterms:modified xsi:type="dcterms:W3CDTF">2016-01-12T08:36:02Z</dcterms:modified>
</cp:coreProperties>
</file>