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301" r:id="rId4"/>
    <p:sldId id="257" r:id="rId5"/>
    <p:sldId id="258" r:id="rId6"/>
    <p:sldId id="283" r:id="rId7"/>
    <p:sldId id="297" r:id="rId8"/>
    <p:sldId id="260" r:id="rId9"/>
    <p:sldId id="278" r:id="rId10"/>
    <p:sldId id="279" r:id="rId11"/>
    <p:sldId id="261" r:id="rId12"/>
    <p:sldId id="284" r:id="rId13"/>
    <p:sldId id="263" r:id="rId14"/>
    <p:sldId id="265" r:id="rId15"/>
    <p:sldId id="288" r:id="rId16"/>
    <p:sldId id="289" r:id="rId17"/>
    <p:sldId id="295" r:id="rId18"/>
    <p:sldId id="290" r:id="rId19"/>
    <p:sldId id="271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норм ГТО – к олимпийским медалям!</a:t>
            </a:r>
            <a:endParaRPr lang="ru-RU" sz="8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Александр </a:t>
            </a:r>
            <a:r>
              <a:rPr lang="ru-RU" b="1" dirty="0" err="1" smtClean="0"/>
              <a:t>Покрышкин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topwar.ru/uploads/posts/2011-10/1317541377_137125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1276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556792"/>
            <a:ext cx="4104456" cy="244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3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Получение и дальнейшее ношение значка ГТО было почетным, обеспечивало дорогу в большой    спорт.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В былые времена его наличие говорило о том, что перед вами человек, который старается быть гармонично развитой личностью. 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861048"/>
            <a:ext cx="4644008" cy="278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Агитационные плакаты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Классный час Готов к труду и обороне! сценарий бесе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762500" cy="3228975"/>
          </a:xfrm>
          <a:prstGeom prst="rect">
            <a:avLst/>
          </a:prstGeom>
          <a:noFill/>
        </p:spPr>
      </p:pic>
      <p:pic>
        <p:nvPicPr>
          <p:cNvPr id="34820" name="Picture 4" descr="Классный час Готов к труду и обороне! сценарий беседа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556792"/>
            <a:ext cx="3194910" cy="4549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41044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годы перестройки, 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21508" name="Picture 4" descr="http://tatarile.org/news/sites/tatarile.org.news/files/styles/large-photo/public/news/2733/main/slabaya_fizpodgotov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60648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3100344" cy="2232248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293096"/>
            <a:ext cx="3048000" cy="2286001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200905"/>
            <a:ext cx="2736304" cy="246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5"/>
            <a:ext cx="7848872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08911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g.championat.com/i/article/52/36/1394555236_b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58853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7"/>
            <a:ext cx="8208911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is.edu.yar.ru/data/projects/files/101/16256/16256.mediu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лассный час Готов к труду и обороне! сценарий бесе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05678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237626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060848"/>
            <a:ext cx="2483768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к победам!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64parallel.ru/wp-content/themes/parallel/timthumb.php?src=/wp-content/uploads/2014/07/%D0%B3%D1%82%D0%BE-2-618x463.jpg&amp;h=330&amp;w=660&amp;a=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608512" cy="38884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Простота и общедоступность физических упражнений и видов спорта, включенных в нормативы ГТО, их очевидная польза для укрепления здоровья сделали его популярным среди населения и особенно среди молодежи.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708920"/>
            <a:ext cx="2712557" cy="3977681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77072"/>
            <a:ext cx="4019600" cy="261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Охватывала население в возрасте от </a:t>
            </a:r>
            <a:r>
              <a:rPr lang="ru-RU" b="1" dirty="0" smtClean="0">
                <a:solidFill>
                  <a:srgbClr val="002060"/>
                </a:solidFill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было сдать определенные нормативы по физ.подготовке.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Сдавать нужно было такие виды упражнений, как </a:t>
            </a:r>
            <a:r>
              <a:rPr lang="ru-RU" b="1" dirty="0" smtClean="0">
                <a:solidFill>
                  <a:srgbClr val="002060"/>
                </a:solidFill>
              </a:rPr>
              <a:t>бег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прыжки</a:t>
            </a:r>
            <a:r>
              <a:rPr lang="ru-RU" dirty="0" smtClean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 smtClean="0">
                <a:solidFill>
                  <a:srgbClr val="002060"/>
                </a:solidFill>
              </a:rPr>
              <a:t>плавание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подтягивание</a:t>
            </a:r>
            <a:r>
              <a:rPr lang="ru-RU" dirty="0" smtClean="0">
                <a:solidFill>
                  <a:srgbClr val="002060"/>
                </a:solidFill>
              </a:rPr>
              <a:t> на перекладине, </a:t>
            </a:r>
            <a:r>
              <a:rPr lang="ru-RU" b="1" dirty="0" smtClean="0">
                <a:solidFill>
                  <a:srgbClr val="002060"/>
                </a:solidFill>
              </a:rPr>
              <a:t>стрельба,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велокросс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туристский поход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3456384" cy="486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Первым обладателем знака ГТО                            I ступени стал знаменитый конькобежец Яков Федорович </a:t>
            </a:r>
            <a:r>
              <a:rPr lang="ru-RU" dirty="0" smtClean="0"/>
              <a:t>Мельников.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лассный час Готов к труду и обороне! сценарий бесе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344816" cy="4859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Значки ГТО 1931-1936 годов                             (</a:t>
            </a:r>
            <a:r>
              <a:rPr lang="en-US" b="1" dirty="0" smtClean="0"/>
              <a:t>I</a:t>
            </a:r>
            <a:r>
              <a:rPr lang="ru-RU" b="1" dirty="0" smtClean="0"/>
              <a:t> и </a:t>
            </a:r>
            <a:r>
              <a:rPr lang="en-US" b="1" dirty="0" smtClean="0"/>
              <a:t>II</a:t>
            </a:r>
            <a:r>
              <a:rPr lang="ru-RU" b="1" dirty="0" smtClean="0"/>
              <a:t> ступень).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officeArt object" descr="http://www.znak.biz.ua/images/i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71600" y="1700808"/>
            <a:ext cx="2592288" cy="439248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officeArt object" descr="http://www.znak.biz.ua/images/ii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48064" y="1772816"/>
            <a:ext cx="2736304" cy="43204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764704"/>
            <a:ext cx="4618856" cy="536145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002060"/>
                </a:solidFill>
              </a:rPr>
              <a:t>серебряными и золотыми значками ГТО.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002060"/>
                </a:solidFill>
              </a:rPr>
              <a:t>«Почётный значок ГТО».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96951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97152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479715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Николай Гастелло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9maya.ru/uploads/posts/2012-02/1329008832_kozhedu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2403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020.radikal.ru/1107/7e/3078ce6dfb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0963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25252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25252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385</Words>
  <Application>Microsoft Office PowerPoint</Application>
  <PresentationFormat>Экран (4:3)</PresentationFormat>
  <Paragraphs>35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 норм ГТО – к олимпийским медалям!</vt:lpstr>
      <vt:lpstr>Слайд 2</vt:lpstr>
      <vt:lpstr>Слайд 3</vt:lpstr>
      <vt:lpstr>Что такое ГТО?</vt:lpstr>
      <vt:lpstr>Что такое ГТО?</vt:lpstr>
      <vt:lpstr>Первым обладателем знака ГТО                            I ступени стал знаменитый конькобежец Яков Федорович Мельников.</vt:lpstr>
      <vt:lpstr>Значки ГТО 1931-1936 годов                             (I и II ступень).</vt:lpstr>
      <vt:lpstr>Слайд 8</vt:lpstr>
      <vt:lpstr>Иван Кожедуб     Николай Гастелло</vt:lpstr>
      <vt:lpstr>Александр Покрышкин </vt:lpstr>
      <vt:lpstr> «От значка ГТО – к олимпийской медали!» </vt:lpstr>
      <vt:lpstr>Агитационные плакаты</vt:lpstr>
      <vt:lpstr>Слайд 13</vt:lpstr>
      <vt:lpstr>А что сегодня?</vt:lpstr>
      <vt:lpstr>Слайд 15</vt:lpstr>
      <vt:lpstr>Слайд 16</vt:lpstr>
      <vt:lpstr>Слайд 17</vt:lpstr>
      <vt:lpstr>Слайд 18</vt:lpstr>
      <vt:lpstr>Слайд 19</vt:lpstr>
      <vt:lpstr>Слайд 20</vt:lpstr>
      <vt:lpstr>Вперёд, к победам!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cp:lastModifiedBy>Nikolay</cp:lastModifiedBy>
  <cp:revision>46</cp:revision>
  <dcterms:modified xsi:type="dcterms:W3CDTF">2016-04-01T15:50:46Z</dcterms:modified>
</cp:coreProperties>
</file>