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  <p:sldId id="259" r:id="rId5"/>
    <p:sldId id="260" r:id="rId6"/>
    <p:sldId id="256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tiff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>
                <a:alpha val="24000"/>
              </a:srgbClr>
            </a:gs>
            <a:gs pos="21001">
              <a:srgbClr val="FF6699"/>
            </a:gs>
            <a:gs pos="32000">
              <a:srgbClr val="13951F"/>
            </a:gs>
            <a:gs pos="45000">
              <a:srgbClr val="FFFF00">
                <a:alpha val="86000"/>
              </a:srgbClr>
            </a:gs>
            <a:gs pos="55000">
              <a:srgbClr val="FF99FF"/>
            </a:gs>
            <a:gs pos="88000">
              <a:srgbClr val="FFABBD"/>
            </a:gs>
            <a:gs pos="63000">
              <a:srgbClr val="A603AB">
                <a:alpha val="81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3" y="47667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u="sng" dirty="0" smtClean="0">
                <a:solidFill>
                  <a:schemeClr val="accent3">
                    <a:lumMod val="50000"/>
                  </a:schemeClr>
                </a:solidFill>
              </a:rPr>
              <a:t>Модульное оригами</a:t>
            </a:r>
            <a:endParaRPr lang="ru-RU" sz="72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04864"/>
            <a:ext cx="2050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Модуль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492896"/>
            <a:ext cx="1770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</a:rPr>
              <a:t>фигура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4077072"/>
            <a:ext cx="3015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</a:rPr>
              <a:t>соединение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157192"/>
            <a:ext cx="3026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</a:rPr>
              <a:t>несколько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429000"/>
            <a:ext cx="3042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</a:rPr>
              <a:t>Одинаковые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5517232"/>
            <a:ext cx="1743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</a:rPr>
              <a:t>детали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2696"/>
            <a:ext cx="488146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57150" cmpd="sng">
                  <a:solidFill>
                    <a:srgbClr val="4D7400"/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Вопрос ?</a:t>
            </a:r>
            <a:endParaRPr lang="ru-RU" sz="9600" b="1" cap="none" spc="0" dirty="0">
              <a:ln w="57150" cmpd="sng">
                <a:solidFill>
                  <a:srgbClr val="4D7400"/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3861048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ln w="57150" cmpd="sng">
                  <a:solidFill>
                    <a:srgbClr val="4D7400"/>
                  </a:solidFill>
                  <a:prstDash val="solid"/>
                  <a:miter lim="800000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Ответ!</a:t>
            </a:r>
            <a:endParaRPr lang="ru-RU" sz="9600" b="1" dirty="0">
              <a:ln w="57150" cmpd="sng">
                <a:solidFill>
                  <a:srgbClr val="4D7400"/>
                </a:solidFill>
                <a:prstDash val="solid"/>
                <a:miter lim="800000"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 descr="https://im0-tub-ru.yandex.net/i?id=24076fea197c87354dbc2b9072d7cb68&amp;n=33&amp;h=215&amp;w=16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276872"/>
            <a:ext cx="1872208" cy="2469478"/>
          </a:xfrm>
          <a:prstGeom prst="rect">
            <a:avLst/>
          </a:prstGeom>
          <a:noFill/>
        </p:spPr>
      </p:pic>
      <p:pic>
        <p:nvPicPr>
          <p:cNvPr id="2054" name="Picture 6" descr="http://www.clipartbest.com/cliparts/yTo/gxb/yTogxb6b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1872208" cy="3134466"/>
          </a:xfrm>
          <a:prstGeom prst="rect">
            <a:avLst/>
          </a:prstGeom>
          <a:noFill/>
        </p:spPr>
      </p:pic>
      <p:pic>
        <p:nvPicPr>
          <p:cNvPr id="2056" name="Picture 8" descr="https://image.jimcdn.com/app/cms/image/transf/none/path/s0ed6629e778e886f/image/i7ee897501e1e320f/version/1392742239/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57600"/>
            <a:ext cx="3600400" cy="3600400"/>
          </a:xfrm>
          <a:prstGeom prst="rect">
            <a:avLst/>
          </a:prstGeom>
          <a:noFill/>
        </p:spPr>
      </p:pic>
      <p:pic>
        <p:nvPicPr>
          <p:cNvPr id="2058" name="Picture 10" descr="http://mockwa.com/images/insertions/2190s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7524328" y="980728"/>
            <a:ext cx="1368152" cy="3283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akuramka.ru/image/cache/data/alb/abs/abs116_2-860x550.jpg"/>
          <p:cNvPicPr>
            <a:picLocks noChangeAspect="1" noChangeArrowheads="1"/>
          </p:cNvPicPr>
          <p:nvPr/>
        </p:nvPicPr>
        <p:blipFill>
          <a:blip r:embed="rId2" cstate="print"/>
          <a:srcRect l="15570"/>
          <a:stretch>
            <a:fillRect/>
          </a:stretch>
        </p:blipFill>
        <p:spPr bwMode="auto">
          <a:xfrm>
            <a:off x="251520" y="2852936"/>
            <a:ext cx="2733294" cy="2070398"/>
          </a:xfrm>
          <a:prstGeom prst="rect">
            <a:avLst/>
          </a:prstGeom>
          <a:noFill/>
        </p:spPr>
      </p:pic>
      <p:pic>
        <p:nvPicPr>
          <p:cNvPr id="15364" name="Picture 4" descr="http://smito.ru/upload/normal/kazan-myagkoe_modulnoe_oborudovanie_dlya_detskih_igrovyh_komnat_302306.jpeg"/>
          <p:cNvPicPr>
            <a:picLocks noChangeAspect="1" noChangeArrowheads="1"/>
          </p:cNvPicPr>
          <p:nvPr/>
        </p:nvPicPr>
        <p:blipFill>
          <a:blip r:embed="rId3" cstate="print"/>
          <a:srcRect t="27216" b="9281"/>
          <a:stretch>
            <a:fillRect/>
          </a:stretch>
        </p:blipFill>
        <p:spPr bwMode="auto">
          <a:xfrm>
            <a:off x="6084168" y="2780928"/>
            <a:ext cx="2834822" cy="1800200"/>
          </a:xfrm>
          <a:prstGeom prst="rect">
            <a:avLst/>
          </a:prstGeom>
          <a:noFill/>
        </p:spPr>
      </p:pic>
      <p:pic>
        <p:nvPicPr>
          <p:cNvPr id="15366" name="Picture 6" descr="http://adengo.ru/images/notice/603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172" y="188640"/>
            <a:ext cx="2790310" cy="2232248"/>
          </a:xfrm>
          <a:prstGeom prst="rect">
            <a:avLst/>
          </a:prstGeom>
          <a:noFill/>
        </p:spPr>
      </p:pic>
      <p:pic>
        <p:nvPicPr>
          <p:cNvPr id="15368" name="Picture 8" descr="http://aviaclub33.ru/wp-content/uploads/2012/01/Station-fu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736304" cy="2232248"/>
          </a:xfrm>
          <a:prstGeom prst="rect">
            <a:avLst/>
          </a:prstGeom>
          <a:noFill/>
        </p:spPr>
      </p:pic>
      <p:pic>
        <p:nvPicPr>
          <p:cNvPr id="15370" name="Picture 10" descr="http://korzinochka.3dn.ru/_nw/1/741944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908720"/>
            <a:ext cx="2319762" cy="2503198"/>
          </a:xfrm>
          <a:prstGeom prst="rect">
            <a:avLst/>
          </a:prstGeom>
          <a:noFill/>
        </p:spPr>
      </p:pic>
      <p:pic>
        <p:nvPicPr>
          <p:cNvPr id="15372" name="Picture 12" descr="http://www.prirodatepla.ru/images/foto/10.jpg"/>
          <p:cNvPicPr>
            <a:picLocks noChangeAspect="1" noChangeArrowheads="1"/>
          </p:cNvPicPr>
          <p:nvPr/>
        </p:nvPicPr>
        <p:blipFill>
          <a:blip r:embed="rId7" cstate="print"/>
          <a:srcRect r="27727"/>
          <a:stretch>
            <a:fillRect/>
          </a:stretch>
        </p:blipFill>
        <p:spPr bwMode="auto">
          <a:xfrm>
            <a:off x="3131840" y="4149080"/>
            <a:ext cx="2952328" cy="2450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www.mirpodelki.ru/assets/images/propis/lebed.jpg"/>
          <p:cNvPicPr>
            <a:picLocks noChangeAspect="1" noChangeArrowheads="1"/>
          </p:cNvPicPr>
          <p:nvPr/>
        </p:nvPicPr>
        <p:blipFill>
          <a:blip r:embed="rId2" cstate="print"/>
          <a:srcRect r="20577"/>
          <a:stretch>
            <a:fillRect/>
          </a:stretch>
        </p:blipFill>
        <p:spPr bwMode="auto">
          <a:xfrm>
            <a:off x="5076056" y="2276872"/>
            <a:ext cx="2520280" cy="2117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8" name="Picture 10" descr="http://img.searchmasterclass.net/uploads/posts/2013-06-03/image_2435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6672"/>
            <a:ext cx="3240360" cy="236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http://prostodelkino.com/uploads/posts/2012-11-25/image_128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193461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http://prostodelkino.com/uploads/posts/2012-12-11/image_222888.jpg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 l="15992" r="6955"/>
          <a:stretch>
            <a:fillRect/>
          </a:stretch>
        </p:blipFill>
        <p:spPr bwMode="auto">
          <a:xfrm>
            <a:off x="251520" y="188640"/>
            <a:ext cx="2145387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4.bp.blogspot.com/-uGQ1cbeEwfI/Trlru7M4bGI/AAAAAAAAAN8/sVTcgu_5GG0/s1600/DSCN0149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383693" y="188640"/>
            <a:ext cx="259228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20" name="Picture 12" descr="http://stranamasterov.ru/img4/i2011/02/20/p21800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861048"/>
            <a:ext cx="1916832" cy="2555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22" name="Picture 14" descr="http://img.searchmasterclass.net/uploads/posts/2013-06-11/image_2371941.jpg"/>
          <p:cNvPicPr>
            <a:picLocks noChangeAspect="1" noChangeArrowheads="1"/>
          </p:cNvPicPr>
          <p:nvPr/>
        </p:nvPicPr>
        <p:blipFill>
          <a:blip r:embed="rId8" cstate="print"/>
          <a:srcRect l="11812" r="19001" b="21251"/>
          <a:stretch>
            <a:fillRect/>
          </a:stretch>
        </p:blipFill>
        <p:spPr bwMode="auto">
          <a:xfrm>
            <a:off x="6444208" y="4581128"/>
            <a:ext cx="2448272" cy="2089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на семинар\картинки\сюрике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84176" cy="118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8" descr=" &amp;Mcy;&amp;acy;&amp;scy;&amp;tcy;&amp;iecy;&amp;rcy;-&amp;kcy;&amp;lcy;&amp;acy;&amp;scy;&amp;scy; &amp;Ocy;&amp;rcy;&amp;icy;&amp;gcy;&amp;acy;&amp;mcy;&amp;icy; &amp;mcy;&amp;ocy;&amp;dcy;&amp;ucy;&amp;lcy;&amp;softcy;&amp;ncy;&amp;ocy;&amp;iecy;: &amp;Scy;&amp;ncy;&amp;iecy;&amp;zhcy;&amp;icy;&amp;ncy;&amp;kcy;&amp;acy;. &amp;Bcy;&amp;ucy;&amp;mcy;&amp;acy;&amp;gcy;&amp;acy;, &amp;Kcy;&amp;acy;&amp;pcy;&amp;rcy;&amp;ocy;&amp;ncy;, &amp;Kcy;&amp;lcy;&amp;iecy;&amp;jcy;. &amp;Fcy;&amp;ocy;&amp;tcy;&amp;ocy;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556792"/>
            <a:ext cx="157882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:\Users\DEPO\Desktop\курсы\2013-04 (апр)\сканирование0005.tif"/>
          <p:cNvPicPr/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427984" y="188640"/>
            <a:ext cx="1368152" cy="1340767"/>
          </a:xfrm>
          <a:prstGeom prst="ellipse">
            <a:avLst/>
          </a:prstGeom>
          <a:noFill/>
        </p:spPr>
      </p:pic>
      <p:pic>
        <p:nvPicPr>
          <p:cNvPr id="5" name="Рисунок 4" descr="C:\Users\DEPO\Desktop\к аттест\Творческий проект\е.ион\DSC009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157192"/>
            <a:ext cx="1430462" cy="1397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868144" y="188640"/>
            <a:ext cx="3074640" cy="6480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82190" y="188640"/>
            <a:ext cx="1574761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DEPO\Desktop\КВИЛЛИНГ\бумагопластика слайды\оригами\kuzn3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84784"/>
            <a:ext cx="1152128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im2-tub-ru.yandex.net/i?id=e2247506e909d0ed4ebfbe75680cfbda&amp;n=33&amp;h=215&amp;w=287"/>
          <p:cNvPicPr>
            <a:picLocks noChangeAspect="1" noChangeArrowheads="1"/>
          </p:cNvPicPr>
          <p:nvPr/>
        </p:nvPicPr>
        <p:blipFill>
          <a:blip r:embed="rId8" cstate="print"/>
          <a:srcRect l="10536" r="10440"/>
          <a:stretch>
            <a:fillRect/>
          </a:stretch>
        </p:blipFill>
        <p:spPr bwMode="auto">
          <a:xfrm>
            <a:off x="4355976" y="1556792"/>
            <a:ext cx="1408552" cy="1335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podelka-rukodelie.mybabbie.ru/pictures/70294-kak-nauchitsya-origam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869160"/>
            <a:ext cx="1493166" cy="182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http://st1.stranamam.ru/data/cache/2013dec/11/32/10396473_94617-650x0.jp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2843808" y="3068960"/>
            <a:ext cx="1152128" cy="154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http://www.karakyli.ru/wp-content/uploads/2014/10/santa-klaus-origami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3212976"/>
            <a:ext cx="1296144" cy="1474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http://razvitierebenka.info/wp-content/uploads/2015/09/frog-500x500_c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4941168"/>
            <a:ext cx="165618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0" name="Picture 16" descr="http://modulnoe-origami.net/uploads/posts/2013-06-01/image_2902431.pn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4355976" y="2996952"/>
            <a:ext cx="1224136" cy="180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н\2016-03 (мар)\сканирование0001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95536" y="332656"/>
            <a:ext cx="2160240" cy="2304256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DNS\Desktop\н\2016-03 (мар)\сканирование000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19872" y="332656"/>
            <a:ext cx="2168712" cy="2304256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DNS\Desktop\н\2016-03 (мар)\сканирование000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EBEA"/>
              </a:clrFrom>
              <a:clrTo>
                <a:srgbClr val="F5EBEA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 rot="221912">
            <a:off x="1661781" y="3195929"/>
            <a:ext cx="1978192" cy="3602019"/>
          </a:xfrm>
          <a:prstGeom prst="rect">
            <a:avLst/>
          </a:prstGeom>
          <a:noFill/>
        </p:spPr>
      </p:pic>
      <p:pic>
        <p:nvPicPr>
          <p:cNvPr id="7" name="Picture 3" descr="C:\Users\DNS\Desktop\н\2016-03 (мар)\сканирование000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ECEF"/>
              </a:clrFrom>
              <a:clrTo>
                <a:srgbClr val="FBECE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292080" y="2852936"/>
            <a:ext cx="1944216" cy="3807423"/>
          </a:xfrm>
          <a:prstGeom prst="rect">
            <a:avLst/>
          </a:prstGeom>
          <a:noFill/>
        </p:spPr>
      </p:pic>
      <p:pic>
        <p:nvPicPr>
          <p:cNvPr id="8" name="Picture 2" descr="C:\Users\DNS\Desktop\н\2016-03 (мар)\сканирование00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7D7D7"/>
              </a:clrFrom>
              <a:clrTo>
                <a:srgbClr val="E7D7D7">
                  <a:alpha val="0"/>
                </a:srgbClr>
              </a:clrTo>
            </a:clrChange>
            <a:grayscl/>
            <a:lum bright="10000"/>
          </a:blip>
          <a:srcRect/>
          <a:stretch>
            <a:fillRect/>
          </a:stretch>
        </p:blipFill>
        <p:spPr bwMode="auto">
          <a:xfrm>
            <a:off x="6804248" y="188640"/>
            <a:ext cx="1719808" cy="3248368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1979712" y="3068960"/>
            <a:ext cx="792088" cy="8640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843808" y="3068960"/>
            <a:ext cx="792088" cy="8640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771800" y="5661248"/>
            <a:ext cx="792088" cy="9361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79712" y="5733256"/>
            <a:ext cx="792088" cy="8640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228184" y="5589240"/>
            <a:ext cx="792088" cy="9361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36096" y="5661248"/>
            <a:ext cx="792088" cy="8640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740352" y="2564904"/>
            <a:ext cx="648072" cy="86409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8" idx="2"/>
          </p:cNvCxnSpPr>
          <p:nvPr/>
        </p:nvCxnSpPr>
        <p:spPr>
          <a:xfrm>
            <a:off x="6948264" y="2564904"/>
            <a:ext cx="715888" cy="8721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SC02368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232248" cy="1692483"/>
          </a:xfrm>
          <a:prstGeom prst="rect">
            <a:avLst/>
          </a:prstGeom>
          <a:noFill/>
        </p:spPr>
      </p:pic>
      <p:pic>
        <p:nvPicPr>
          <p:cNvPr id="1032" name="Picture 8" descr="DSC02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852936"/>
            <a:ext cx="2286000" cy="1695450"/>
          </a:xfrm>
          <a:prstGeom prst="rect">
            <a:avLst/>
          </a:prstGeom>
          <a:noFill/>
        </p:spPr>
      </p:pic>
      <p:pic>
        <p:nvPicPr>
          <p:cNvPr id="1031" name="Picture 7" descr="DSC023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1285875" cy="1695450"/>
          </a:xfrm>
          <a:prstGeom prst="rect">
            <a:avLst/>
          </a:prstGeom>
          <a:noFill/>
        </p:spPr>
      </p:pic>
      <p:pic>
        <p:nvPicPr>
          <p:cNvPr id="1030" name="Picture 6" descr="DSC023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780928"/>
            <a:ext cx="1285875" cy="1704975"/>
          </a:xfrm>
          <a:prstGeom prst="rect">
            <a:avLst/>
          </a:prstGeom>
          <a:noFill/>
        </p:spPr>
      </p:pic>
      <p:pic>
        <p:nvPicPr>
          <p:cNvPr id="1029" name="Picture 5" descr="DSC023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852936"/>
            <a:ext cx="2679431" cy="1656184"/>
          </a:xfrm>
          <a:prstGeom prst="rect">
            <a:avLst/>
          </a:prstGeom>
          <a:noFill/>
        </p:spPr>
      </p:pic>
      <p:pic>
        <p:nvPicPr>
          <p:cNvPr id="1028" name="Picture 4" descr="DSC023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764704"/>
            <a:ext cx="2376264" cy="1782198"/>
          </a:xfrm>
          <a:prstGeom prst="rect">
            <a:avLst/>
          </a:prstGeom>
          <a:noFill/>
        </p:spPr>
      </p:pic>
      <p:pic>
        <p:nvPicPr>
          <p:cNvPr id="1027" name="Picture 3" descr="DSC023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804152"/>
            <a:ext cx="2334766" cy="1695243"/>
          </a:xfrm>
          <a:prstGeom prst="rect">
            <a:avLst/>
          </a:prstGeom>
          <a:noFill/>
        </p:spPr>
      </p:pic>
      <p:pic>
        <p:nvPicPr>
          <p:cNvPr id="1026" name="Picture 2" descr="откр"/>
          <p:cNvPicPr>
            <a:picLocks noChangeAspect="1" noChangeArrowheads="1"/>
          </p:cNvPicPr>
          <p:nvPr/>
        </p:nvPicPr>
        <p:blipFill>
          <a:blip r:embed="rId9" cstate="print"/>
          <a:srcRect t="7979" b="18085"/>
          <a:stretch>
            <a:fillRect/>
          </a:stretch>
        </p:blipFill>
        <p:spPr bwMode="auto">
          <a:xfrm>
            <a:off x="1043608" y="4941168"/>
            <a:ext cx="3430090" cy="1592957"/>
          </a:xfrm>
          <a:prstGeom prst="rect">
            <a:avLst/>
          </a:prstGeom>
          <a:noFill/>
        </p:spPr>
      </p:pic>
      <p:pic>
        <p:nvPicPr>
          <p:cNvPr id="1025" name="Picture 1" descr="откр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734083"/>
            <a:ext cx="2880320" cy="176918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635896" y="188640"/>
            <a:ext cx="160954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ngal" pitchFamily="18" charset="0"/>
                <a:cs typeface="Times New Roman" pitchFamily="18" charset="0"/>
              </a:rPr>
              <a:t>Приложение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angal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18</cp:revision>
  <dcterms:created xsi:type="dcterms:W3CDTF">2016-03-27T10:50:28Z</dcterms:created>
  <dcterms:modified xsi:type="dcterms:W3CDTF">2016-04-04T10:41:31Z</dcterms:modified>
</cp:coreProperties>
</file>