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68" r:id="rId2"/>
    <p:sldId id="270" r:id="rId3"/>
    <p:sldId id="260" r:id="rId4"/>
    <p:sldId id="265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41322178477688"/>
          <c:y val="0.10765625"/>
          <c:w val="0.38376377952755908"/>
          <c:h val="0.512135580708661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 кл.</c:v>
                </c:pt>
                <c:pt idx="1">
                  <c:v>3 кл.</c:v>
                </c:pt>
                <c:pt idx="2">
                  <c:v>4 кл.</c:v>
                </c:pt>
                <c:pt idx="3">
                  <c:v>5 кл.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</c:v>
                </c:pt>
                <c:pt idx="1">
                  <c:v>67</c:v>
                </c:pt>
                <c:pt idx="2">
                  <c:v>44</c:v>
                </c:pt>
                <c:pt idx="3">
                  <c:v>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 кл.</c:v>
                </c:pt>
                <c:pt idx="1">
                  <c:v>3 кл.</c:v>
                </c:pt>
                <c:pt idx="2">
                  <c:v>4 кл.</c:v>
                </c:pt>
                <c:pt idx="3">
                  <c:v>5 кл.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 кл.</c:v>
                </c:pt>
                <c:pt idx="1">
                  <c:v>3 кл.</c:v>
                </c:pt>
                <c:pt idx="2">
                  <c:v>4 кл.</c:v>
                </c:pt>
                <c:pt idx="3">
                  <c:v>5 кл.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50</c:v>
                </c:pt>
                <c:pt idx="1">
                  <c:v>33</c:v>
                </c:pt>
                <c:pt idx="2">
                  <c:v>56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767040"/>
        <c:axId val="111575040"/>
      </c:barChart>
      <c:catAx>
        <c:axId val="111767040"/>
        <c:scaling>
          <c:orientation val="minMax"/>
        </c:scaling>
        <c:delete val="0"/>
        <c:axPos val="b"/>
        <c:majorTickMark val="out"/>
        <c:minorTickMark val="none"/>
        <c:tickLblPos val="nextTo"/>
        <c:crossAx val="111575040"/>
        <c:crosses val="autoZero"/>
        <c:auto val="1"/>
        <c:lblAlgn val="ctr"/>
        <c:lblOffset val="100"/>
        <c:noMultiLvlLbl val="0"/>
      </c:catAx>
      <c:valAx>
        <c:axId val="111575040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П р о ц е н т ы </a:t>
                </a:r>
                <a:r>
                  <a:rPr lang="ru-RU" dirty="0" smtClean="0">
                    <a:latin typeface="Calibri"/>
                    <a:cs typeface="Calibri"/>
                  </a:rPr>
                  <a:t>%</a:t>
                </a:r>
                <a:r>
                  <a:rPr lang="ru-RU" dirty="0" smtClean="0"/>
                  <a:t> 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1767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017700131233609"/>
          <c:y val="0.70926107283464568"/>
          <c:w val="0.19773966535433071"/>
          <c:h val="0.250227608267716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9036564960629923"/>
          <c:y val="0.21727337598425198"/>
          <c:w val="0.40620111548556431"/>
          <c:h val="0.50932308070866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 кл.</c:v>
                </c:pt>
                <c:pt idx="1">
                  <c:v>3 кл.</c:v>
                </c:pt>
                <c:pt idx="2">
                  <c:v>4 кл.</c:v>
                </c:pt>
                <c:pt idx="3">
                  <c:v>5 кл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44</c:v>
                </c:pt>
                <c:pt idx="2">
                  <c:v>44</c:v>
                </c:pt>
                <c:pt idx="3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 кл.</c:v>
                </c:pt>
                <c:pt idx="1">
                  <c:v>3 кл.</c:v>
                </c:pt>
                <c:pt idx="2">
                  <c:v>4 кл.</c:v>
                </c:pt>
                <c:pt idx="3">
                  <c:v>5 кл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</c:v>
                </c:pt>
                <c:pt idx="1">
                  <c:v>28</c:v>
                </c:pt>
                <c:pt idx="2">
                  <c:v>28</c:v>
                </c:pt>
                <c:pt idx="3">
                  <c:v>43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 кл.</c:v>
                </c:pt>
                <c:pt idx="1">
                  <c:v>3 кл.</c:v>
                </c:pt>
                <c:pt idx="2">
                  <c:v>4 кл.</c:v>
                </c:pt>
                <c:pt idx="3">
                  <c:v>5 кл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20</c:v>
                </c:pt>
                <c:pt idx="1">
                  <c:v>28</c:v>
                </c:pt>
                <c:pt idx="2">
                  <c:v>28</c:v>
                </c:pt>
                <c:pt idx="3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682496"/>
        <c:axId val="111575616"/>
      </c:barChart>
      <c:catAx>
        <c:axId val="32682496"/>
        <c:scaling>
          <c:orientation val="minMax"/>
        </c:scaling>
        <c:delete val="0"/>
        <c:axPos val="b"/>
        <c:majorTickMark val="out"/>
        <c:minorTickMark val="none"/>
        <c:tickLblPos val="nextTo"/>
        <c:crossAx val="111575616"/>
        <c:crosses val="autoZero"/>
        <c:auto val="1"/>
        <c:lblAlgn val="ctr"/>
        <c:lblOffset val="100"/>
        <c:noMultiLvlLbl val="0"/>
      </c:catAx>
      <c:valAx>
        <c:axId val="111575616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dirty="0" smtClean="0"/>
                  <a:t>П р о ц е н т ы </a:t>
                </a:r>
                <a:r>
                  <a:rPr lang="ru-RU" dirty="0" smtClean="0">
                    <a:latin typeface="Calibri"/>
                    <a:cs typeface="Calibri"/>
                  </a:rPr>
                  <a:t>%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2682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8F07-F91B-4431-BCB2-902701D4F4A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89016CB-A423-4DCE-9F0A-AF3CD2C66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8F07-F91B-4431-BCB2-902701D4F4A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16CB-A423-4DCE-9F0A-AF3CD2C66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8F07-F91B-4431-BCB2-902701D4F4A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16CB-A423-4DCE-9F0A-AF3CD2C66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8F07-F91B-4431-BCB2-902701D4F4A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89016CB-A423-4DCE-9F0A-AF3CD2C66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8F07-F91B-4431-BCB2-902701D4F4A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16CB-A423-4DCE-9F0A-AF3CD2C669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8F07-F91B-4431-BCB2-902701D4F4A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16CB-A423-4DCE-9F0A-AF3CD2C66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8F07-F91B-4431-BCB2-902701D4F4A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89016CB-A423-4DCE-9F0A-AF3CD2C6699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8F07-F91B-4431-BCB2-902701D4F4A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16CB-A423-4DCE-9F0A-AF3CD2C66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8F07-F91B-4431-BCB2-902701D4F4A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16CB-A423-4DCE-9F0A-AF3CD2C66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8F07-F91B-4431-BCB2-902701D4F4A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16CB-A423-4DCE-9F0A-AF3CD2C66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B8F07-F91B-4431-BCB2-902701D4F4A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16CB-A423-4DCE-9F0A-AF3CD2C6699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1B8F07-F91B-4431-BCB2-902701D4F4A5}" type="datetimeFigureOut">
              <a:rPr lang="ru-RU" smtClean="0"/>
              <a:t>28.02.2016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9016CB-A423-4DCE-9F0A-AF3CD2C6699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g"/><Relationship Id="rId5" Type="http://schemas.openxmlformats.org/officeDocument/2006/relationships/image" Target="../media/image14.jpeg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11682">
            <a:off x="323528" y="548680"/>
            <a:ext cx="2297832" cy="144016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3375">
            <a:off x="6490847" y="529303"/>
            <a:ext cx="2325638" cy="16644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37" y="155130"/>
            <a:ext cx="3289548" cy="328954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68769">
            <a:off x="4733345" y="3445687"/>
            <a:ext cx="4000500" cy="25527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650398"/>
            <a:ext cx="3467100" cy="20478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38" y="2492896"/>
            <a:ext cx="2322901" cy="174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82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6120680" cy="374538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861048"/>
            <a:ext cx="6838181" cy="2750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34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mtClean="0"/>
              <a:t>Девочки                  </a:t>
            </a:r>
            <a:r>
              <a:rPr lang="ru-RU" smtClean="0"/>
              <a:t>          </a:t>
            </a:r>
            <a:r>
              <a:rPr lang="ru-RU" dirty="0" smtClean="0"/>
              <a:t>Мальчики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805368039"/>
              </p:ext>
            </p:extLst>
          </p:nvPr>
        </p:nvGraphicFramePr>
        <p:xfrm>
          <a:off x="395536" y="184482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34730529"/>
              </p:ext>
            </p:extLst>
          </p:nvPr>
        </p:nvGraphicFramePr>
        <p:xfrm>
          <a:off x="2123728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57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445224"/>
            <a:ext cx="4578911" cy="699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443978"/>
            <a:ext cx="3930276" cy="31667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7858">
            <a:off x="6309427" y="2859499"/>
            <a:ext cx="2578794" cy="204224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37579">
            <a:off x="4989732" y="490457"/>
            <a:ext cx="3947013" cy="1995388"/>
          </a:xfrm>
          <a:prstGeom prst="rect">
            <a:avLst/>
          </a:prstGeom>
        </p:spPr>
      </p:pic>
      <p:sp>
        <p:nvSpPr>
          <p:cNvPr id="20" name="Стрелка вправо 19"/>
          <p:cNvSpPr/>
          <p:nvPr/>
        </p:nvSpPr>
        <p:spPr>
          <a:xfrm rot="19807427">
            <a:off x="5275446" y="229328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с вырезом 20"/>
          <p:cNvSpPr/>
          <p:nvPr/>
        </p:nvSpPr>
        <p:spPr>
          <a:xfrm>
            <a:off x="5413059" y="3213087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42862">
            <a:off x="2225693" y="4440885"/>
            <a:ext cx="2376264" cy="2222658"/>
          </a:xfrm>
          <a:prstGeom prst="rect">
            <a:avLst/>
          </a:prstGeom>
        </p:spPr>
      </p:pic>
      <p:sp>
        <p:nvSpPr>
          <p:cNvPr id="24" name="Стрелка вниз 23"/>
          <p:cNvSpPr/>
          <p:nvPr/>
        </p:nvSpPr>
        <p:spPr>
          <a:xfrm rot="2410143">
            <a:off x="4073005" y="404598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2949">
            <a:off x="434506" y="2452324"/>
            <a:ext cx="2015412" cy="2593164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91" y="131791"/>
            <a:ext cx="3294397" cy="2080279"/>
          </a:xfrm>
          <a:prstGeom prst="rect">
            <a:avLst/>
          </a:prstGeom>
        </p:spPr>
      </p:pic>
      <p:sp>
        <p:nvSpPr>
          <p:cNvPr id="29" name="Выгнутая вниз стрелка 28"/>
          <p:cNvSpPr/>
          <p:nvPr/>
        </p:nvSpPr>
        <p:spPr>
          <a:xfrm rot="14996502">
            <a:off x="3707904" y="1120644"/>
            <a:ext cx="1216152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Стрелка углом вверх 33"/>
          <p:cNvSpPr/>
          <p:nvPr/>
        </p:nvSpPr>
        <p:spPr>
          <a:xfrm rot="11923754">
            <a:off x="1883931" y="2291608"/>
            <a:ext cx="850392" cy="73152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901" y="4869160"/>
            <a:ext cx="2371186" cy="1892200"/>
          </a:xfrm>
          <a:prstGeom prst="rect">
            <a:avLst/>
          </a:prstGeom>
        </p:spPr>
      </p:pic>
      <p:sp>
        <p:nvSpPr>
          <p:cNvPr id="8" name="Стрелка вправо 7"/>
          <p:cNvSpPr/>
          <p:nvPr/>
        </p:nvSpPr>
        <p:spPr>
          <a:xfrm rot="3566798">
            <a:off x="5166493" y="416404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5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260648"/>
            <a:ext cx="7910264" cy="6264696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1. сегодня я узнал(а)……….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2. было трудно………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3. теперь я буду…………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4. меня удивило…………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5. </a:t>
            </a:r>
            <a:r>
              <a:rPr lang="ru-RU" sz="2800" dirty="0"/>
              <a:t>было интересно</a:t>
            </a:r>
            <a:r>
              <a:rPr lang="ru-RU" sz="2800" dirty="0" smtClean="0"/>
              <a:t>…………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6. я понял(а), что………….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7. мне захотелось………..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8. урок дал мне для жизни………..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578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124</TotalTime>
  <Words>26</Words>
  <Application>Microsoft Office PowerPoint</Application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Презентация PowerPoint</vt:lpstr>
      <vt:lpstr>Презентация PowerPoint</vt:lpstr>
      <vt:lpstr>Девочки                            Мальчики </vt:lpstr>
      <vt:lpstr>Презентация PowerPoint</vt:lpstr>
      <vt:lpstr>1. сегодня я узнал(а)……….  2. было трудно………  3. теперь я буду…………  4. меня удивило…………  5. было интересно…………  6. я понял(а), что………….  7. мне захотелось………..  8. урок дал мне для жизни………..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Девочки</dc:title>
  <dc:creator>User</dc:creator>
  <cp:lastModifiedBy>User</cp:lastModifiedBy>
  <cp:revision>15</cp:revision>
  <dcterms:created xsi:type="dcterms:W3CDTF">2016-02-15T11:47:32Z</dcterms:created>
  <dcterms:modified xsi:type="dcterms:W3CDTF">2016-02-28T14:54:35Z</dcterms:modified>
</cp:coreProperties>
</file>