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3" autoAdjust="0"/>
  </p:normalViewPr>
  <p:slideViewPr>
    <p:cSldViewPr>
      <p:cViewPr>
        <p:scale>
          <a:sx n="66" d="100"/>
          <a:sy n="66" d="100"/>
        </p:scale>
        <p:origin x="-43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FA2B1A7-8E6D-40A7-9DF5-01F03F625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Нестеренко Е.В., учитель математики высшей категории</a:t>
            </a:r>
            <a:endParaRPr lang="ru-RU" alt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F8D31B7A-0541-4EE7-99E5-9869F4AF620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Нестеренко Е.В., учитель математики высшей категории</a:t>
            </a: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3B20F-1719-4141-B9E5-2983DE5550E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Нестеренко Е.В., учитель математики высшей категории</a:t>
            </a: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DC0AA-EFE6-4D74-8DAB-0122B807B45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ru-RU" altLang="en-US" smtClean="0"/>
              <a:t>Нестеренко Е.В., учитель математики высшей категории</a:t>
            </a:r>
            <a:endParaRPr lang="ru-RU" alt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09E26804-6FF1-449A-BC94-FECA3C2701E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Нестеренко Е.В., учитель математики высшей категории</a:t>
            </a:r>
            <a:endParaRPr lang="ru-RU" alt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C1C82-7BD6-4C49-939F-3CC13FD754A3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Нестеренко Е.В., учитель математики высшей категории</a:t>
            </a:r>
            <a:endParaRPr lang="ru-RU" alt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A83DF-F700-42D7-80E2-025DD232D62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Нестеренко Е.В., учитель математики высшей категории</a:t>
            </a: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5256BC1A-6696-4ADA-A8D7-2723149DFBE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Нестеренко Е.В., учитель математики высшей категории</a:t>
            </a: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93119F-960E-4D85-AF5C-A642B767CE4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Нестеренко Е.В., учитель математики высшей категории</a:t>
            </a: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924AA-5CF9-480E-A686-4278D2A6284F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Нестеренко Е.В., учитель математики высшей категории</a:t>
            </a: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88DEC-FF88-4DC9-BE18-D04AB7019DE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Нестеренко Е.В., учитель математики высшей категории</a:t>
            </a:r>
            <a:endParaRPr lang="ru-RU" alt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F75876-BBC5-4D09-97E8-67D3A64F1AD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altLang="en-US" smtClean="0"/>
              <a:t>Нестеренко Е.В., учитель математики высшей категории</a:t>
            </a: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4711F03-5837-4FFC-8DA1-7B949E4C36B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Готовимся к </a:t>
            </a:r>
            <a:r>
              <a:rPr lang="ru-RU" dirty="0" err="1" smtClean="0"/>
              <a:t>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Устные задания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E26804-6FF1-449A-BC94-FECA3C2701E5}" type="slidenum">
              <a:rPr lang="ru-RU" altLang="en-US" smtClean="0"/>
              <a:pPr>
                <a:defRPr/>
              </a:pPr>
              <a:t>1</a:t>
            </a:fld>
            <a:endParaRPr lang="ru-RU" altLang="en-US"/>
          </a:p>
        </p:txBody>
      </p:sp>
      <p:pic>
        <p:nvPicPr>
          <p:cNvPr id="16386" name="Picture 2" descr="C:\Users\Ольга\AppData\Local\Microsoft\Windows\Temporary Internet Files\Content.IE5\HSLMN3C9\medium_repetitor_informatika_ege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81000"/>
            <a:ext cx="37338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8" name="Рисунок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-34925"/>
            <a:ext cx="7391400" cy="6892925"/>
          </a:xfrm>
          <a:noFill/>
        </p:spPr>
      </p:pic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E5852F-4E1E-425B-AC1C-0067047FB9B7}" type="slidenum">
              <a:rPr lang="ru-RU" altLang="en-US"/>
              <a:pPr/>
              <a:t>2</a:t>
            </a:fld>
            <a:endParaRPr lang="ru-RU" alt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5029200" y="2514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4648200" y="5867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200400" y="5867400"/>
            <a:ext cx="2667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495800" y="1828800"/>
            <a:ext cx="30480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CC"/>
                </a:solidFill>
              </a:rPr>
              <a:t>+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089525" y="2554288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CC"/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 animBg="1"/>
      <p:bldP spid="8199" grpId="0" animBg="1"/>
      <p:bldP spid="82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72" name="Рисунок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0450" y="0"/>
            <a:ext cx="5797550" cy="6858000"/>
          </a:xfrm>
          <a:noFill/>
        </p:spPr>
      </p:pic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2E1C90-5FB5-41DB-AB4E-30A919337B04}" type="slidenum">
              <a:rPr lang="ru-RU" altLang="en-US"/>
              <a:pPr/>
              <a:t>3</a:t>
            </a:fld>
            <a:endParaRPr lang="ru-RU" alt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743200" y="2286000"/>
            <a:ext cx="2362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3429000" y="220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743200" y="1676400"/>
            <a:ext cx="2286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248400" y="3429000"/>
            <a:ext cx="0" cy="12192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5486400" y="4648200"/>
            <a:ext cx="7620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5029200" y="6172200"/>
            <a:ext cx="9906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6019800" y="5791200"/>
            <a:ext cx="0" cy="3810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1" grpId="0" animBg="1"/>
      <p:bldP spid="11274" grpId="0" animBg="1"/>
      <p:bldP spid="11275" grpId="0" animBg="1"/>
      <p:bldP spid="11276" grpId="0" animBg="1"/>
      <p:bldP spid="112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6" name="Рисунок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0950" y="0"/>
            <a:ext cx="5530850" cy="6858000"/>
          </a:xfrm>
          <a:noFill/>
        </p:spPr>
      </p:pic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A05DEC-780B-4861-8465-CC0A3459BE09}" type="slidenum">
              <a:rPr lang="ru-RU" altLang="en-US"/>
              <a:pPr/>
              <a:t>4</a:t>
            </a:fld>
            <a:endParaRPr lang="ru-RU" alt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819400" y="1524000"/>
            <a:ext cx="457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810000" y="1524000"/>
            <a:ext cx="685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953000" y="1524000"/>
            <a:ext cx="381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4114800" y="3962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4114800" y="38100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3352800" y="6629400"/>
            <a:ext cx="609600" cy="0"/>
          </a:xfrm>
          <a:prstGeom prst="line">
            <a:avLst/>
          </a:prstGeom>
          <a:noFill/>
          <a:ln w="19050">
            <a:solidFill>
              <a:srgbClr val="FF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3276600" y="61722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 animBg="1"/>
      <p:bldP spid="12296" grpId="0" animBg="1"/>
      <p:bldP spid="12297" grpId="0" animBg="1"/>
      <p:bldP spid="12298" grpId="0" animBg="1"/>
      <p:bldP spid="12300" grpId="0" animBg="1"/>
      <p:bldP spid="123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220" name="Рисунок 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28725" y="0"/>
            <a:ext cx="5934075" cy="6858000"/>
          </a:xfrm>
          <a:noFill/>
        </p:spPr>
      </p:pic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AEC2F14-C408-4552-9888-69D3E7BF485E}" type="slidenum">
              <a:rPr lang="ru-RU" altLang="en-US"/>
              <a:pPr/>
              <a:t>5</a:t>
            </a:fld>
            <a:endParaRPr lang="ru-RU" altLang="en-US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3124200" y="15240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3657600" y="15240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4495800" y="15240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5029200" y="15240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851525" y="722313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CC"/>
                </a:solidFill>
              </a:rPr>
              <a:t>-5-2+3+6=2</a:t>
            </a: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4419600" y="38100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4267200" y="61722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  <p:bldP spid="13319" grpId="0" animBg="1"/>
      <p:bldP spid="13320" grpId="0" animBg="1"/>
      <p:bldP spid="13322" grpId="0" animBg="1"/>
      <p:bldP spid="133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244" name="Рисунок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10800000" flipH="1" flipV="1">
            <a:off x="2384425" y="0"/>
            <a:ext cx="4695825" cy="6858000"/>
          </a:xfrm>
          <a:noFill/>
        </p:spPr>
      </p:pic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7FF0EC-222F-4491-B950-42CD9A2500C3}" type="slidenum">
              <a:rPr lang="ru-RU" altLang="en-US"/>
              <a:pPr/>
              <a:t>6</a:t>
            </a:fld>
            <a:endParaRPr lang="ru-RU" alt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5791200" y="2971800"/>
            <a:ext cx="990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5334000" y="2362200"/>
            <a:ext cx="0" cy="685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5410200" y="4191000"/>
            <a:ext cx="0" cy="381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5410200" y="4572000"/>
            <a:ext cx="1219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  <p:bldP spid="14343" grpId="0" animBg="1"/>
      <p:bldP spid="143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268" name="Рисунок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85913" y="0"/>
            <a:ext cx="5576887" cy="6858000"/>
          </a:xfrm>
          <a:noFill/>
        </p:spPr>
      </p:pic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9B3F31-1C78-4409-8381-1D08AFAE7CDC}" type="slidenum">
              <a:rPr lang="ru-RU" altLang="en-US"/>
              <a:pPr/>
              <a:t>7</a:t>
            </a:fld>
            <a:endParaRPr lang="ru-RU" alt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5105400" y="46482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6553200" y="4038600"/>
            <a:ext cx="304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858000" y="4038600"/>
            <a:ext cx="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5867400" y="5791200"/>
            <a:ext cx="0" cy="838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5334000" y="6172200"/>
            <a:ext cx="533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5867400" y="5791200"/>
            <a:ext cx="457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6324600" y="5791200"/>
            <a:ext cx="0" cy="45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5867400" y="6172200"/>
            <a:ext cx="457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7" grpId="0" animBg="1"/>
      <p:bldP spid="15368" grpId="0" animBg="1"/>
      <p:bldP spid="15369" grpId="0" animBg="1"/>
      <p:bldP spid="15370" grpId="0" animBg="1"/>
      <p:bldP spid="15371" grpId="0" animBg="1"/>
      <p:bldP spid="15372" grpId="0" animBg="1"/>
      <p:bldP spid="153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2292" name="Рисунок 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36713" y="0"/>
            <a:ext cx="4811712" cy="6858000"/>
          </a:xfrm>
          <a:noFill/>
        </p:spPr>
      </p:pic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D48D122-1D58-40D7-A91A-EC2F645C2049}" type="slidenum">
              <a:rPr lang="ru-RU" altLang="en-US"/>
              <a:pPr/>
              <a:t>8</a:t>
            </a:fld>
            <a:endParaRPr lang="ru-RU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92</TotalTime>
  <Words>17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Garamond</vt:lpstr>
      <vt:lpstr>Wingdings</vt:lpstr>
      <vt:lpstr>Monotype Corsiva</vt:lpstr>
      <vt:lpstr>Times New Roman</vt:lpstr>
      <vt:lpstr>Трек</vt:lpstr>
      <vt:lpstr>Готовимся к егэ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Ольга</dc:creator>
  <cp:lastModifiedBy>Ольга</cp:lastModifiedBy>
  <cp:revision>18</cp:revision>
  <cp:lastPrinted>1601-01-01T00:00:00Z</cp:lastPrinted>
  <dcterms:created xsi:type="dcterms:W3CDTF">1601-01-01T00:00:00Z</dcterms:created>
  <dcterms:modified xsi:type="dcterms:W3CDTF">2016-04-05T14:05:15Z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