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4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3" autoAdjust="0"/>
    <p:restoredTop sz="94852" autoAdjust="0"/>
  </p:normalViewPr>
  <p:slideViewPr>
    <p:cSldViewPr>
      <p:cViewPr varScale="1">
        <p:scale>
          <a:sx n="98" d="100"/>
          <a:sy n="98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26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3.wmf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Relationship Id="rId22" Type="http://schemas.openxmlformats.org/officeDocument/2006/relationships/image" Target="../media/image10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085184"/>
            <a:ext cx="5637010" cy="882119"/>
          </a:xfrm>
        </p:spPr>
        <p:txBody>
          <a:bodyPr/>
          <a:lstStyle/>
          <a:p>
            <a:pPr algn="r"/>
            <a:r>
              <a:rPr lang="ru-RU" dirty="0" smtClean="0"/>
              <a:t>Учитель математики Бояркина С.С. </a:t>
            </a:r>
          </a:p>
          <a:p>
            <a:pPr algn="r"/>
            <a:r>
              <a:rPr lang="ru-RU" dirty="0" smtClean="0"/>
              <a:t>МКОУ «СОШ №4» г. Шадринск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3" y="1628800"/>
            <a:ext cx="8064896" cy="329665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Формулы сокращённого умножения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1628" y="172383"/>
            <a:ext cx="8496944" cy="410445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Еще с древних времен люди знают о невероятных способностях кошки предчувствовать беду, катастрофу, стихийные бедствия. Например, еще до начала завывания очень громких сирен воздушной авиации взрослые особи перетаскивают своих детенышей в укромные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места.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 когда-нибудь замечали, что если ваша любимица сильно трет уши, то потом начинается сильный дождь? Нет? Обратите на это внимание.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землетрясения кошки предчувствуют при помощи своих чувствительных лапок и усов. 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628418"/>
            <a:ext cx="4320479" cy="318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54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856984" cy="37295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Решите уравнение</a:t>
            </a:r>
          </a:p>
          <a:p>
            <a:pPr marL="4572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814784"/>
              </p:ext>
            </p:extLst>
          </p:nvPr>
        </p:nvGraphicFramePr>
        <p:xfrm>
          <a:off x="307975" y="1268413"/>
          <a:ext cx="83502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Формула" r:id="rId3" imgW="1981080" imgH="228600" progId="Equation.3">
                  <p:embed/>
                </p:oleObj>
              </mc:Choice>
              <mc:Fallback>
                <p:oleObj name="Формула" r:id="rId3" imgW="1981080" imgH="22860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1268413"/>
                        <a:ext cx="83502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3494162" cy="288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8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568952" cy="387358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Коты и кошки поражают людей не только особенностями поведения, но и своими достижениями. Так, у кота по кличке Полковник Мяу самая длинная шерсть (23 сантиметра). Кошка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Пуффи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из штата Техас прожила 38 лет, принадлежащая породе саванна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Скарлет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имеет длину 144 сантиметра, а малышка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Смоуки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мяукает с силой 67,7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децибелл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Звук такой громкости можно сравнить со звуком приземляющегося самолета!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376" y="3655723"/>
            <a:ext cx="4511653" cy="305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7835" y="3650160"/>
            <a:ext cx="2520280" cy="334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1982" y="404664"/>
            <a:ext cx="4991706" cy="317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11467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73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764704"/>
            <a:ext cx="6400800" cy="482453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</a:t>
            </a:r>
          </a:p>
          <a:p>
            <a:pPr marL="4572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</a:t>
            </a:r>
          </a:p>
          <a:p>
            <a:pPr marL="4572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047120"/>
              </p:ext>
            </p:extLst>
          </p:nvPr>
        </p:nvGraphicFramePr>
        <p:xfrm>
          <a:off x="1835696" y="4365104"/>
          <a:ext cx="4320480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Формула" r:id="rId3" imgW="761760" imgH="393480" progId="Equation.3">
                  <p:embed/>
                </p:oleObj>
              </mc:Choice>
              <mc:Fallback>
                <p:oleObj name="Формула" r:id="rId3" imgW="761760" imgH="39348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365104"/>
                        <a:ext cx="4320480" cy="2304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235129"/>
              </p:ext>
            </p:extLst>
          </p:nvPr>
        </p:nvGraphicFramePr>
        <p:xfrm>
          <a:off x="2123728" y="836712"/>
          <a:ext cx="3672408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Формула" r:id="rId5" imgW="634680" imgH="419040" progId="Equation.3">
                  <p:embed/>
                </p:oleObj>
              </mc:Choice>
              <mc:Fallback>
                <p:oleObj name="Формула" r:id="rId5" imgW="63468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836712"/>
                        <a:ext cx="3672408" cy="218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506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96944" cy="387358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 мире живут более 500 миллионов домашних кошек, существует около 40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различных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пород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Существует порода кошек, которые любят купаться. Шерсть Турецкого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Вана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породы, выведенной в Центральной Азии, имеет уникальную текстуру, которая делает её водонепроницаемой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Самая популярная в мире порода кошек — Персидская кошка, после неё идут Енотовая кошка (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Мэйн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-кун) и Сиамская кошка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53650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660420"/>
            <a:ext cx="4248472" cy="315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622"/>
            <a:ext cx="3724672" cy="279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-45982"/>
            <a:ext cx="3896949" cy="29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4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556792"/>
            <a:ext cx="7838256" cy="3958376"/>
          </a:xfrm>
        </p:spPr>
        <p:txBody>
          <a:bodyPr/>
          <a:lstStyle/>
          <a:p>
            <a:pPr marL="4572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72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Спасибо за внимание!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9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43752209"/>
              </p:ext>
            </p:extLst>
          </p:nvPr>
        </p:nvGraphicFramePr>
        <p:xfrm>
          <a:off x="179512" y="260651"/>
          <a:ext cx="8856984" cy="54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585"/>
                <a:gridCol w="3768907"/>
                <a:gridCol w="714879"/>
                <a:gridCol w="3713613"/>
              </a:tblGrid>
              <a:tr h="86485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877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</a:p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954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Ш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954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877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</a:p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954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954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359238"/>
              </p:ext>
            </p:extLst>
          </p:nvPr>
        </p:nvGraphicFramePr>
        <p:xfrm>
          <a:off x="1763688" y="188640"/>
          <a:ext cx="1944216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" name="Формула" r:id="rId3" imgW="482400" imgH="228600" progId="Equation.3">
                  <p:embed/>
                </p:oleObj>
              </mc:Choice>
              <mc:Fallback>
                <p:oleObj name="Формула" r:id="rId3" imgW="482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188640"/>
                        <a:ext cx="1944216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703021"/>
              </p:ext>
            </p:extLst>
          </p:nvPr>
        </p:nvGraphicFramePr>
        <p:xfrm>
          <a:off x="5508104" y="1196752"/>
          <a:ext cx="3325812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" name="Формула" r:id="rId5" imgW="825480" imgH="203040" progId="Equation.3">
                  <p:embed/>
                </p:oleObj>
              </mc:Choice>
              <mc:Fallback>
                <p:oleObj name="Формула" r:id="rId5" imgW="825480" imgH="20304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196752"/>
                        <a:ext cx="3325812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867099"/>
              </p:ext>
            </p:extLst>
          </p:nvPr>
        </p:nvGraphicFramePr>
        <p:xfrm>
          <a:off x="1763688" y="1052736"/>
          <a:ext cx="214788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" name="Формула" r:id="rId7" imgW="533160" imgH="203040" progId="Equation.3">
                  <p:embed/>
                </p:oleObj>
              </mc:Choice>
              <mc:Fallback>
                <p:oleObj name="Формула" r:id="rId7" imgW="533160" imgH="20304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052736"/>
                        <a:ext cx="2147888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550613"/>
              </p:ext>
            </p:extLst>
          </p:nvPr>
        </p:nvGraphicFramePr>
        <p:xfrm>
          <a:off x="5436096" y="332656"/>
          <a:ext cx="3303092" cy="815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" name="Формула" r:id="rId9" imgW="977760" imgH="203040" progId="Equation.3">
                  <p:embed/>
                </p:oleObj>
              </mc:Choice>
              <mc:Fallback>
                <p:oleObj name="Формула" r:id="rId9" imgW="977760" imgH="20304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32656"/>
                        <a:ext cx="3303092" cy="815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311674"/>
              </p:ext>
            </p:extLst>
          </p:nvPr>
        </p:nvGraphicFramePr>
        <p:xfrm>
          <a:off x="1619672" y="1844824"/>
          <a:ext cx="235426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" name="Формула" r:id="rId11" imgW="583920" imgH="228600" progId="Equation.3">
                  <p:embed/>
                </p:oleObj>
              </mc:Choice>
              <mc:Fallback>
                <p:oleObj name="Формула" r:id="rId11" imgW="583920" imgH="22860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844824"/>
                        <a:ext cx="2354263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5227"/>
              </p:ext>
            </p:extLst>
          </p:nvPr>
        </p:nvGraphicFramePr>
        <p:xfrm>
          <a:off x="5580112" y="4221088"/>
          <a:ext cx="2814637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" name="Формула" r:id="rId13" imgW="698400" imgH="203040" progId="Equation.3">
                  <p:embed/>
                </p:oleObj>
              </mc:Choice>
              <mc:Fallback>
                <p:oleObj name="Формула" r:id="rId13" imgW="698400" imgH="20304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221088"/>
                        <a:ext cx="2814637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211737"/>
              </p:ext>
            </p:extLst>
          </p:nvPr>
        </p:nvGraphicFramePr>
        <p:xfrm>
          <a:off x="827584" y="2636912"/>
          <a:ext cx="3719512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" name="Формула" r:id="rId15" imgW="1002960" imgH="228600" progId="Equation.3">
                  <p:embed/>
                </p:oleObj>
              </mc:Choice>
              <mc:Fallback>
                <p:oleObj name="Формула" r:id="rId15" imgW="1002960" imgH="22860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636912"/>
                        <a:ext cx="3719512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735486"/>
              </p:ext>
            </p:extLst>
          </p:nvPr>
        </p:nvGraphicFramePr>
        <p:xfrm>
          <a:off x="5652120" y="2564904"/>
          <a:ext cx="2814637" cy="76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" name="Формула" r:id="rId17" imgW="698400" imgH="203040" progId="Equation.3">
                  <p:embed/>
                </p:oleObj>
              </mc:Choice>
              <mc:Fallback>
                <p:oleObj name="Формула" r:id="rId17" imgW="698400" imgH="20304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564904"/>
                        <a:ext cx="2814637" cy="767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8382"/>
              </p:ext>
            </p:extLst>
          </p:nvPr>
        </p:nvGraphicFramePr>
        <p:xfrm>
          <a:off x="1547664" y="3429000"/>
          <a:ext cx="266223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" name="Формула" r:id="rId19" imgW="660240" imgH="228600" progId="Equation.3">
                  <p:embed/>
                </p:oleObj>
              </mc:Choice>
              <mc:Fallback>
                <p:oleObj name="Формула" r:id="rId19" imgW="660240" imgH="22860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429000"/>
                        <a:ext cx="2662238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93987"/>
              </p:ext>
            </p:extLst>
          </p:nvPr>
        </p:nvGraphicFramePr>
        <p:xfrm>
          <a:off x="5292080" y="3501008"/>
          <a:ext cx="374441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" name="Формула" r:id="rId21" imgW="1054080" imgH="228600" progId="Equation.3">
                  <p:embed/>
                </p:oleObj>
              </mc:Choice>
              <mc:Fallback>
                <p:oleObj name="Формула" r:id="rId21" imgW="1054080" imgH="22860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501008"/>
                        <a:ext cx="3744416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551695"/>
              </p:ext>
            </p:extLst>
          </p:nvPr>
        </p:nvGraphicFramePr>
        <p:xfrm>
          <a:off x="1619672" y="4149080"/>
          <a:ext cx="2506662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" name="Формула" r:id="rId23" imgW="622080" imgH="228600" progId="Equation.3">
                  <p:embed/>
                </p:oleObj>
              </mc:Choice>
              <mc:Fallback>
                <p:oleObj name="Формула" r:id="rId23" imgW="622080" imgH="22860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149080"/>
                        <a:ext cx="2506662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427549"/>
              </p:ext>
            </p:extLst>
          </p:nvPr>
        </p:nvGraphicFramePr>
        <p:xfrm>
          <a:off x="5364088" y="4941168"/>
          <a:ext cx="363378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" name="Формула" r:id="rId25" imgW="901440" imgH="203040" progId="Equation.3">
                  <p:embed/>
                </p:oleObj>
              </mc:Choice>
              <mc:Fallback>
                <p:oleObj name="Формула" r:id="rId25" imgW="901440" imgH="20304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941168"/>
                        <a:ext cx="3633788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735335"/>
              </p:ext>
            </p:extLst>
          </p:nvPr>
        </p:nvGraphicFramePr>
        <p:xfrm>
          <a:off x="1619672" y="4869160"/>
          <a:ext cx="2559050" cy="767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" name="Формула" r:id="rId27" imgW="634680" imgH="203040" progId="Equation.3">
                  <p:embed/>
                </p:oleObj>
              </mc:Choice>
              <mc:Fallback>
                <p:oleObj name="Формула" r:id="rId27" imgW="634680" imgH="20304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869160"/>
                        <a:ext cx="2559050" cy="767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293280"/>
              </p:ext>
            </p:extLst>
          </p:nvPr>
        </p:nvGraphicFramePr>
        <p:xfrm>
          <a:off x="5868144" y="1988840"/>
          <a:ext cx="201669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Формула" r:id="rId29" imgW="482400" imgH="177480" progId="Equation.3">
                  <p:embed/>
                </p:oleObj>
              </mc:Choice>
              <mc:Fallback>
                <p:oleObj name="Формула" r:id="rId29" imgW="482400" imgH="17748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988840"/>
                        <a:ext cx="2016695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67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24936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 марта – День кошек в России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492896"/>
            <a:ext cx="8352928" cy="37295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/>
              <a:t>В первый день первого весеннего месяца по стихийно сложившейся традиции в России отмечается День кошек. Интересно, что многие народы, в свою очередь, установили национальные дни чествования этих самых близких человеку домашних обитателей. Например, в США кошек чествуют 29 октября, в Польше — 17 февраля, в Японии — 22 февраля. А основанием для всех национальных Дней кошек стал Всемирный день кошек, отмечаемый 8 августа. </a:t>
            </a:r>
          </a:p>
        </p:txBody>
      </p:sp>
    </p:spTree>
    <p:extLst>
      <p:ext uri="{BB962C8B-B14F-4D97-AF65-F5344CB8AC3E}">
        <p14:creationId xmlns:p14="http://schemas.microsoft.com/office/powerpoint/2010/main" val="19987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564" y="620688"/>
            <a:ext cx="756084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048672"/>
          </a:xfrm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Упростите </a:t>
            </a:r>
          </a:p>
          <a:p>
            <a:pPr marL="4572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выражение.</a:t>
            </a:r>
          </a:p>
          <a:p>
            <a:pPr marL="45720"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360327"/>
              </p:ext>
            </p:extLst>
          </p:nvPr>
        </p:nvGraphicFramePr>
        <p:xfrm>
          <a:off x="971600" y="3645024"/>
          <a:ext cx="6048672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Формула" r:id="rId3" imgW="1434960" imgH="228600" progId="Equation.3">
                  <p:embed/>
                </p:oleObj>
              </mc:Choice>
              <mc:Fallback>
                <p:oleObj name="Формула" r:id="rId3" imgW="1434960" imgH="228600" progId="Equation.3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645024"/>
                        <a:ext cx="6048672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472" y="44624"/>
            <a:ext cx="475252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9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-99392"/>
            <a:ext cx="8424936" cy="6480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Откуда взялись кошки 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научным данным, первая кошка появилась на Земле от 6 до 9 тысяч лет назад. Впервые одомашнивать этих животных начали древние египтяне. Распространению по всему миру кошки обязаны финикийцам, которые брали их с собой на корабли. Так представители семейства кошачьих проникли в Грецию и Рим, а оттуда – в Грузию и Англию. На Руси мурлыки появились в 7-м веке до нашей эры благодаря купцам, которые везли свои товары на русские земли.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Держать кошек было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карману только представителям знатных сословий. Появление кошек у людей с небольшим достатком стало возможным только в XVI веке.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3919164" cy="285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7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7220272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2.Упростите выражение и найдите его значение при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p=-1</a:t>
            </a:r>
          </a:p>
          <a:p>
            <a:pPr marL="45720" indent="0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801630"/>
              </p:ext>
            </p:extLst>
          </p:nvPr>
        </p:nvGraphicFramePr>
        <p:xfrm>
          <a:off x="855663" y="1743075"/>
          <a:ext cx="74390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Формула" r:id="rId3" imgW="1765080" imgH="228600" progId="Equation.3">
                  <p:embed/>
                </p:oleObj>
              </mc:Choice>
              <mc:Fallback>
                <p:oleObj name="Формула" r:id="rId3" imgW="1765080" imgH="2286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1743075"/>
                        <a:ext cx="74390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4968552" cy="388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5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640960" cy="619268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Кошка может передвигаться на максимальной скорости около 50 км/ч на короткие расстояния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Кошка может подпрыгнуть на высоту в 5 раз больше, чем её собственный рост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животные могут преодолевать не просто большие, а огромные расстояния, чтобы добраться до своего родного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дома!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Благодаря этой особенности стал известным один кот из Нью-Йорка, которого хозяин ввиду своей невнимательности забыл при переезде на старом месте. Животное самостоятельно нашло хозяина через 5 месяцев, преодолев 3,5 тысячи километров! При этом кот вошел в дом, как обычно, прыгнул на любимое кресло и свернулся там клубочком.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9153" y="4927416"/>
            <a:ext cx="3217639" cy="190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9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96944" cy="36575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Преобразуйте в многочлен стандартного вида</a:t>
            </a:r>
          </a:p>
          <a:p>
            <a:pPr marL="4572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А)</a:t>
            </a:r>
          </a:p>
          <a:p>
            <a:pPr marL="4572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Б)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447270"/>
              </p:ext>
            </p:extLst>
          </p:nvPr>
        </p:nvGraphicFramePr>
        <p:xfrm>
          <a:off x="899592" y="908720"/>
          <a:ext cx="47101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Формула" r:id="rId3" imgW="1117440" imgH="228600" progId="Equation.3">
                  <p:embed/>
                </p:oleObj>
              </mc:Choice>
              <mc:Fallback>
                <p:oleObj name="Формула" r:id="rId3" imgW="1117440" imgH="2286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908720"/>
                        <a:ext cx="471011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811063"/>
              </p:ext>
            </p:extLst>
          </p:nvPr>
        </p:nvGraphicFramePr>
        <p:xfrm>
          <a:off x="899592" y="2708920"/>
          <a:ext cx="55133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Формула" r:id="rId5" imgW="1307880" imgH="228600" progId="Equation.3">
                  <p:embed/>
                </p:oleObj>
              </mc:Choice>
              <mc:Fallback>
                <p:oleObj name="Формула" r:id="rId5" imgW="1307880" imgH="2286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708920"/>
                        <a:ext cx="5513387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7116" y="908720"/>
            <a:ext cx="2555437" cy="191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262</TotalTime>
  <Words>408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Воздушный поток</vt:lpstr>
      <vt:lpstr>Формула</vt:lpstr>
      <vt:lpstr>Формулы сокращённого умножения</vt:lpstr>
      <vt:lpstr>Презентация PowerPoint</vt:lpstr>
      <vt:lpstr>1 марта – День кошек в России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Формулы сокращённого умножения</dc:title>
  <dc:creator>МАМА СВЕТА</dc:creator>
  <cp:lastModifiedBy>user</cp:lastModifiedBy>
  <cp:revision>29</cp:revision>
  <dcterms:created xsi:type="dcterms:W3CDTF">2016-02-28T13:42:27Z</dcterms:created>
  <dcterms:modified xsi:type="dcterms:W3CDTF">2016-04-03T11:17:01Z</dcterms:modified>
</cp:coreProperties>
</file>