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8" r:id="rId6"/>
    <p:sldId id="262" r:id="rId7"/>
    <p:sldId id="263" r:id="rId8"/>
    <p:sldId id="267" r:id="rId9"/>
    <p:sldId id="265" r:id="rId10"/>
    <p:sldId id="270" r:id="rId11"/>
    <p:sldId id="266" r:id="rId12"/>
    <p:sldId id="264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06896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8800" b="1" i="1" dirty="0" smtClean="0"/>
              <a:t>Прорастание семян</a:t>
            </a:r>
            <a:endParaRPr lang="ru-RU" sz="8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tod-kopilka.ru/images/doc/27/21316/2/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pwpt.ru/uploads/presentation_screenshots/e89bf3cf2df28db0a47c871b7d142cac.JPG"/>
          <p:cNvPicPr>
            <a:picLocks noChangeAspect="1" noChangeArrowheads="1"/>
          </p:cNvPicPr>
          <p:nvPr/>
        </p:nvPicPr>
        <p:blipFill>
          <a:blip r:embed="rId2" cstate="print"/>
          <a:srcRect l="1963" t="20600" r="1963" b="1701"/>
          <a:stretch>
            <a:fillRect/>
          </a:stretch>
        </p:blipFill>
        <p:spPr bwMode="auto">
          <a:xfrm>
            <a:off x="179512" y="548680"/>
            <a:ext cx="8784976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uslide.ru/images/16/22855/736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896448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Прочитать 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параграф 20 (белый учебник)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 записи в тетради    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параграф 38 (синий учебник)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 записи в тетради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Ответить на вопросы после параграфа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(устно)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aktxeber.com/resimler/images/img_0152a_1.jpg"/>
          <p:cNvPicPr>
            <a:picLocks noChangeAspect="1" noChangeArrowheads="1"/>
          </p:cNvPicPr>
          <p:nvPr/>
        </p:nvPicPr>
        <p:blipFill>
          <a:blip r:embed="rId2" cstate="print"/>
          <a:srcRect l="10822" r="21154"/>
          <a:stretch>
            <a:fillRect/>
          </a:stretch>
        </p:blipFill>
        <p:spPr bwMode="auto">
          <a:xfrm>
            <a:off x="4427984" y="548680"/>
            <a:ext cx="4214788" cy="5328592"/>
          </a:xfrm>
          <a:prstGeom prst="rect">
            <a:avLst/>
          </a:prstGeom>
          <a:noFill/>
        </p:spPr>
      </p:pic>
      <p:pic>
        <p:nvPicPr>
          <p:cNvPr id="18436" name="Picture 4" descr="http://img-fotki.yandex.ru/get/9754/32978881.4/0_a094c_47950e0f_M.jpg"/>
          <p:cNvPicPr>
            <a:picLocks noChangeAspect="1" noChangeArrowheads="1"/>
          </p:cNvPicPr>
          <p:nvPr/>
        </p:nvPicPr>
        <p:blipFill>
          <a:blip r:embed="rId3" cstate="print"/>
          <a:srcRect l="16981" r="18868" b="14611"/>
          <a:stretch>
            <a:fillRect/>
          </a:stretch>
        </p:blipFill>
        <p:spPr bwMode="auto">
          <a:xfrm>
            <a:off x="251520" y="548680"/>
            <a:ext cx="3995906" cy="53545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602128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1                                                                                       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602128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2                                                                                      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836712"/>
            <a:ext cx="7640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/>
              <a:t>Что же такое семя? </a:t>
            </a:r>
            <a:endParaRPr lang="ru-RU" sz="5400" b="1" i="1" dirty="0"/>
          </a:p>
        </p:txBody>
      </p:sp>
      <p:pic>
        <p:nvPicPr>
          <p:cNvPr id="17410" name="Picture 2" descr="http://img.donanimhaber.com/upfiles/813940/DDCBDB93AE434B18896A022302646C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6047369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s00.infourok.ru/images/doc/254/259039/6/img1.jpg"/>
          <p:cNvPicPr>
            <a:picLocks noChangeAspect="1" noChangeArrowheads="1"/>
          </p:cNvPicPr>
          <p:nvPr/>
        </p:nvPicPr>
        <p:blipFill>
          <a:blip r:embed="rId2" cstate="print"/>
          <a:srcRect t="20253" b="7595"/>
          <a:stretch>
            <a:fillRect/>
          </a:stretch>
        </p:blipFill>
        <p:spPr bwMode="auto">
          <a:xfrm>
            <a:off x="0" y="1412776"/>
            <a:ext cx="9048583" cy="51125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2071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Семя</a:t>
            </a:r>
            <a:r>
              <a:rPr lang="ru-RU" sz="3200" b="1" dirty="0" smtClean="0"/>
              <a:t> – растение в зачаточном </a:t>
            </a:r>
          </a:p>
          <a:p>
            <a:r>
              <a:rPr lang="ru-RU" sz="3200" b="1" dirty="0" smtClean="0"/>
              <a:t>состоянии с запасом питательных веществ.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fs00.infourok.ru/images/doc/255/259786/5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s00.infourok.ru/images/doc/112/132542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372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fs00.infourok.ru/images/doc/254/259039/6/img6.jpg"/>
          <p:cNvPicPr>
            <a:picLocks noChangeAspect="1" noChangeArrowheads="1"/>
          </p:cNvPicPr>
          <p:nvPr/>
        </p:nvPicPr>
        <p:blipFill>
          <a:blip r:embed="rId2" cstate="print"/>
          <a:srcRect t="6951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2" name="Picture 6" descr="http://uslide.ru/images/9/16144/960/img6.jpg"/>
          <p:cNvPicPr>
            <a:picLocks noChangeAspect="1" noChangeArrowheads="1"/>
          </p:cNvPicPr>
          <p:nvPr/>
        </p:nvPicPr>
        <p:blipFill>
          <a:blip r:embed="rId3" cstate="print"/>
          <a:srcRect l="787" t="14301" r="47637" b="3582"/>
          <a:stretch>
            <a:fillRect/>
          </a:stretch>
        </p:blipFill>
        <p:spPr bwMode="auto">
          <a:xfrm>
            <a:off x="1619672" y="882420"/>
            <a:ext cx="5688632" cy="5975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ov.opredelim.com/tw_files2/urls_1672/2/d-1207/7z-docs/3_html_m1cf87250.png"/>
          <p:cNvPicPr>
            <a:picLocks noChangeAspect="1" noChangeArrowheads="1"/>
          </p:cNvPicPr>
          <p:nvPr/>
        </p:nvPicPr>
        <p:blipFill>
          <a:blip r:embed="rId2" cstate="print"/>
          <a:srcRect l="31870" r="31091" b="19298"/>
          <a:stretch>
            <a:fillRect/>
          </a:stretch>
        </p:blipFill>
        <p:spPr bwMode="auto">
          <a:xfrm>
            <a:off x="2555776" y="764704"/>
            <a:ext cx="4176464" cy="4467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fs00.infourok.ru/images/doc/220/8043/3/img9.jpg"/>
          <p:cNvPicPr>
            <a:picLocks noChangeAspect="1" noChangeArrowheads="1"/>
          </p:cNvPicPr>
          <p:nvPr/>
        </p:nvPicPr>
        <p:blipFill>
          <a:blip r:embed="rId2" cstate="print"/>
          <a:srcRect r="1176"/>
          <a:stretch>
            <a:fillRect/>
          </a:stretch>
        </p:blipFill>
        <p:spPr bwMode="auto">
          <a:xfrm>
            <a:off x="107504" y="0"/>
            <a:ext cx="9036496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</TotalTime>
  <Words>52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mexxx</dc:creator>
  <cp:lastModifiedBy>mexxx</cp:lastModifiedBy>
  <cp:revision>10</cp:revision>
  <dcterms:created xsi:type="dcterms:W3CDTF">2016-02-09T03:36:51Z</dcterms:created>
  <dcterms:modified xsi:type="dcterms:W3CDTF">2016-02-09T04:56:06Z</dcterms:modified>
</cp:coreProperties>
</file>