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67" r:id="rId9"/>
    <p:sldId id="262" r:id="rId10"/>
    <p:sldId id="261" r:id="rId11"/>
    <p:sldId id="266" r:id="rId12"/>
    <p:sldId id="265" r:id="rId13"/>
    <p:sldId id="264" r:id="rId14"/>
    <p:sldId id="263" r:id="rId15"/>
    <p:sldId id="260" r:id="rId16"/>
    <p:sldId id="259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25636693981773473"/>
                  <c:y val="-1.020093927128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022933738608416"/>
                  <c:y val="-7.41652900991863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</c:v>
                </c:pt>
                <c:pt idx="1">
                  <c:v>2013-2014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56881414772059891"/>
                  <c:y val="-4.9443526732791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37140086286708884"/>
                  <c:y val="-1.4234481892879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</c:v>
                </c:pt>
                <c:pt idx="1">
                  <c:v>2013-2014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Республиканские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46466507841964416"/>
                  <c:y val="-9.8887053465581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5382016389064082"/>
                  <c:y val="-4.9443526732791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</c:v>
                </c:pt>
                <c:pt idx="1">
                  <c:v>2013-2014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Первенство ДВФО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5061557714291915"/>
                  <c:y val="-1.4833252679391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</c:v>
                </c:pt>
                <c:pt idx="1">
                  <c:v>2013-2014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Международные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127338796354694E-2"/>
                  <c:y val="-1.2360881683197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2014-2015</c:v>
                </c:pt>
                <c:pt idx="1">
                  <c:v>2013-2014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191808"/>
        <c:axId val="31193344"/>
        <c:axId val="0"/>
      </c:bar3DChart>
      <c:catAx>
        <c:axId val="31191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1193344"/>
        <c:crosses val="autoZero"/>
        <c:auto val="1"/>
        <c:lblAlgn val="ctr"/>
        <c:lblOffset val="100"/>
        <c:noMultiLvlLbl val="0"/>
      </c:catAx>
      <c:valAx>
        <c:axId val="311933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1191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032720597001894"/>
          <c:y val="0.13040418720487179"/>
          <c:w val="0.2591538318354491"/>
          <c:h val="0.310796462226878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0.13911</cdr:y>
    </cdr:from>
    <cdr:to>
      <cdr:x>0.04386</cdr:x>
      <cdr:y>0.5023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 rot="16200000">
          <a:off x="-1331641" y="1536774"/>
          <a:ext cx="1944216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algn="l" defTabSz="914400" rtl="0" eaLnBrk="1" latinLnBrk="0" hangingPunct="1">
            <a:spcBef>
              <a:spcPct val="0"/>
            </a:spcBef>
            <a:buNone/>
            <a:defRPr sz="2800" kern="1200" cap="all" baseline="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pPr algn="ctr"/>
          <a:r>
            <a:rPr lang="ru-RU" sz="1400" dirty="0" smtClean="0"/>
            <a:t>2013-2014 уч. год</a:t>
          </a:r>
          <a:endParaRPr lang="ru-RU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Отделение дзюдо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6480720" cy="913656"/>
          </a:xfrm>
        </p:spPr>
        <p:txBody>
          <a:bodyPr>
            <a:normAutofit lnSpcReduction="10000"/>
          </a:bodyPr>
          <a:lstStyle/>
          <a:p>
            <a:r>
              <a:rPr lang="ru-RU" sz="1800" b="1" dirty="0" err="1"/>
              <a:t>и</a:t>
            </a:r>
            <a:r>
              <a:rPr lang="ru-RU" sz="1800" b="1" dirty="0" err="1" smtClean="0"/>
              <a:t>ванов</a:t>
            </a:r>
            <a:r>
              <a:rPr lang="ru-RU" sz="1800" b="1" dirty="0" smtClean="0"/>
              <a:t> Дмитрий Филиппович – </a:t>
            </a:r>
          </a:p>
          <a:p>
            <a:r>
              <a:rPr lang="ru-RU" sz="1800" b="1" dirty="0" smtClean="0"/>
              <a:t>Старший тренер-преподаватель МУ ДО «ДЮСШ» МО «</a:t>
            </a:r>
            <a:r>
              <a:rPr lang="ru-RU" sz="1800" b="1" dirty="0" err="1" smtClean="0"/>
              <a:t>Мирнинский</a:t>
            </a:r>
            <a:r>
              <a:rPr lang="ru-RU" sz="1800" b="1" dirty="0" smtClean="0"/>
              <a:t> район»</a:t>
            </a:r>
            <a:endParaRPr lang="ru-RU" sz="1800" b="1" dirty="0"/>
          </a:p>
        </p:txBody>
      </p:sp>
      <p:pic>
        <p:nvPicPr>
          <p:cNvPr id="13314" name="Picture 2" descr="C:\Users\егора\Desktop\Camera\20140120_104407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611560" y="404664"/>
            <a:ext cx="2278744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1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4620570"/>
          </a:xfrm>
        </p:spPr>
        <p:txBody>
          <a:bodyPr>
            <a:normAutofit/>
          </a:bodyPr>
          <a:lstStyle/>
          <a:p>
            <a:r>
              <a:rPr lang="ru-RU" sz="2200" dirty="0"/>
              <a:t>31 марта  2015 года в г. Покровск прошло </a:t>
            </a:r>
            <a:r>
              <a:rPr lang="ru-RU" sz="2200" dirty="0" smtClean="0"/>
              <a:t>лично-командное Первенство </a:t>
            </a:r>
            <a:r>
              <a:rPr lang="ru-RU" sz="2200" dirty="0"/>
              <a:t>Республики Саха (Якутия) по дзюдо  в нем участвовало 11 команд из г. Мирного, п. Удачный, г. Ленск, г. </a:t>
            </a:r>
            <a:r>
              <a:rPr lang="ru-RU" sz="2200" dirty="0" err="1"/>
              <a:t>Олекминск</a:t>
            </a:r>
            <a:r>
              <a:rPr lang="ru-RU" sz="2200" dirty="0"/>
              <a:t>, п. </a:t>
            </a:r>
            <a:r>
              <a:rPr lang="ru-RU" sz="2200" dirty="0" err="1"/>
              <a:t>Жатай</a:t>
            </a:r>
            <a:r>
              <a:rPr lang="ru-RU" sz="2200" dirty="0"/>
              <a:t>, г. Якутск, г. Покровск, </a:t>
            </a:r>
            <a:r>
              <a:rPr lang="ru-RU" sz="2200" dirty="0" smtClean="0"/>
              <a:t>ДЮСШ </a:t>
            </a:r>
            <a:r>
              <a:rPr lang="ru-RU" sz="2200" dirty="0"/>
              <a:t>-2, ДЮСШ -5. </a:t>
            </a:r>
            <a:endParaRPr lang="ru-RU" sz="2200" dirty="0" smtClean="0"/>
          </a:p>
          <a:p>
            <a:endParaRPr lang="ru-RU" sz="800" dirty="0" smtClean="0"/>
          </a:p>
          <a:p>
            <a:r>
              <a:rPr lang="ru-RU" sz="2200" dirty="0" smtClean="0"/>
              <a:t>Команда МУ ДО «ДЮСШ» заняла:</a:t>
            </a:r>
          </a:p>
          <a:p>
            <a:r>
              <a:rPr lang="ru-RU" sz="2200" dirty="0" smtClean="0"/>
              <a:t>1 место среди юношей</a:t>
            </a:r>
          </a:p>
          <a:p>
            <a:r>
              <a:rPr lang="ru-RU" sz="2200" dirty="0" smtClean="0"/>
              <a:t>2 место среди девушек</a:t>
            </a:r>
          </a:p>
          <a:p>
            <a:r>
              <a:rPr lang="ru-RU" sz="2200" dirty="0" smtClean="0"/>
              <a:t>В личном зачете </a:t>
            </a:r>
          </a:p>
          <a:p>
            <a:r>
              <a:rPr lang="ru-RU" sz="2200" dirty="0" smtClean="0"/>
              <a:t>Шатилов </a:t>
            </a:r>
            <a:r>
              <a:rPr lang="ru-RU" sz="2200" dirty="0"/>
              <a:t>Н</a:t>
            </a:r>
            <a:r>
              <a:rPr lang="ru-RU" sz="2200" dirty="0" smtClean="0"/>
              <a:t>икита (55 кг) – 2 место,</a:t>
            </a:r>
          </a:p>
          <a:p>
            <a:r>
              <a:rPr lang="ru-RU" sz="2200" dirty="0" err="1" smtClean="0"/>
              <a:t>Курылко</a:t>
            </a:r>
            <a:r>
              <a:rPr lang="ru-RU" sz="2200" dirty="0" smtClean="0"/>
              <a:t> Влад (66 кг)- 3 место.</a:t>
            </a:r>
          </a:p>
          <a:p>
            <a:endParaRPr lang="ru-RU" sz="2400" dirty="0"/>
          </a:p>
        </p:txBody>
      </p:sp>
      <p:pic>
        <p:nvPicPr>
          <p:cNvPr id="2050" name="Picture 2" descr="http://hotoysport.ru/wp-content/uploads/2015/04/IMG_89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640468"/>
            <a:ext cx="3024336" cy="20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2060848"/>
            <a:ext cx="4392488" cy="3294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85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568952" cy="3960440"/>
          </a:xfrm>
        </p:spPr>
        <p:txBody>
          <a:bodyPr>
            <a:noAutofit/>
          </a:bodyPr>
          <a:lstStyle/>
          <a:p>
            <a:r>
              <a:rPr lang="ru-RU" sz="2200" dirty="0" smtClean="0"/>
              <a:t>1-2 </a:t>
            </a:r>
            <a:r>
              <a:rPr lang="ru-RU" sz="2200" dirty="0"/>
              <a:t>апреля 2015г. в городе Покровске </a:t>
            </a:r>
            <a:r>
              <a:rPr lang="ru-RU" sz="2200" dirty="0" err="1"/>
              <a:t>Хангаласского</a:t>
            </a:r>
            <a:r>
              <a:rPr lang="ru-RU" sz="2200" dirty="0"/>
              <a:t> района, в спортивном комплексе проводился I этап Спартакиады школьников России по борьбе дзюдо среди учащихся 1999-2000г.г.р.</a:t>
            </a:r>
          </a:p>
          <a:p>
            <a:r>
              <a:rPr lang="ru-RU" sz="2200" dirty="0" smtClean="0"/>
              <a:t>В </a:t>
            </a:r>
            <a:r>
              <a:rPr lang="ru-RU" sz="2200" dirty="0"/>
              <a:t>данном турнире приняло участие более 100 участников. Честь </a:t>
            </a:r>
            <a:r>
              <a:rPr lang="ru-RU" sz="2200" dirty="0" err="1"/>
              <a:t>Мирнинского</a:t>
            </a:r>
            <a:r>
              <a:rPr lang="ru-RU" sz="2200" dirty="0"/>
              <a:t> района защищали 6 воспитанников МУ ДО «ДЮСШ» МО «</a:t>
            </a:r>
            <a:r>
              <a:rPr lang="ru-RU" sz="2200" dirty="0" err="1"/>
              <a:t>Мирнинский</a:t>
            </a:r>
            <a:r>
              <a:rPr lang="ru-RU" sz="2200" dirty="0"/>
              <a:t> </a:t>
            </a:r>
            <a:r>
              <a:rPr lang="ru-RU" sz="2200" dirty="0" smtClean="0"/>
              <a:t>район». </a:t>
            </a:r>
          </a:p>
          <a:p>
            <a:r>
              <a:rPr lang="ru-RU" sz="2200" dirty="0" smtClean="0"/>
              <a:t>Соколовская </a:t>
            </a:r>
            <a:r>
              <a:rPr lang="ru-RU" sz="2200" dirty="0"/>
              <a:t>Лена </a:t>
            </a:r>
            <a:r>
              <a:rPr lang="ru-RU" sz="2200" dirty="0" smtClean="0"/>
              <a:t>(70 кг) заняла </a:t>
            </a:r>
            <a:r>
              <a:rPr lang="ru-RU" sz="2200" dirty="0"/>
              <a:t>2 </a:t>
            </a:r>
            <a:r>
              <a:rPr lang="ru-RU" sz="2200" dirty="0" smtClean="0"/>
              <a:t>место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 smtClean="0"/>
              <a:t>3 </a:t>
            </a:r>
            <a:r>
              <a:rPr lang="ru-RU" sz="2200" dirty="0"/>
              <a:t>место </a:t>
            </a:r>
            <a:r>
              <a:rPr lang="ru-RU" sz="2200" dirty="0" smtClean="0"/>
              <a:t> заняли: </a:t>
            </a:r>
            <a:r>
              <a:rPr lang="ru-RU" sz="2200" dirty="0" err="1" smtClean="0"/>
              <a:t>Чигликов</a:t>
            </a:r>
            <a:r>
              <a:rPr lang="ru-RU" sz="2200" dirty="0" smtClean="0"/>
              <a:t> </a:t>
            </a:r>
            <a:r>
              <a:rPr lang="ru-RU" sz="2200" dirty="0"/>
              <a:t>Илья </a:t>
            </a:r>
            <a:r>
              <a:rPr lang="ru-RU" sz="2200" dirty="0" smtClean="0"/>
              <a:t>(73 кг), Орлов </a:t>
            </a:r>
            <a:r>
              <a:rPr lang="ru-RU" sz="2200" dirty="0"/>
              <a:t>Алексей </a:t>
            </a:r>
            <a:r>
              <a:rPr lang="ru-RU" sz="2200" dirty="0" smtClean="0"/>
              <a:t>(до 81кг) и Михеев </a:t>
            </a:r>
            <a:r>
              <a:rPr lang="ru-RU" sz="2200" dirty="0"/>
              <a:t>Демьян </a:t>
            </a:r>
            <a:r>
              <a:rPr lang="ru-RU" sz="2200" dirty="0" smtClean="0"/>
              <a:t>(до 66кг).</a:t>
            </a:r>
            <a:endParaRPr lang="ru-RU" sz="2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07704" y="4077072"/>
            <a:ext cx="5112568" cy="2564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9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5"/>
            <a:ext cx="8640960" cy="3888432"/>
          </a:xfrm>
        </p:spPr>
        <p:txBody>
          <a:bodyPr>
            <a:noAutofit/>
          </a:bodyPr>
          <a:lstStyle/>
          <a:p>
            <a:r>
              <a:rPr lang="ru-RU" sz="2200" dirty="0"/>
              <a:t>24 апреля 2015г. в </a:t>
            </a:r>
            <a:r>
              <a:rPr lang="ru-RU" sz="2200" dirty="0" err="1"/>
              <a:t>г.Удачный</a:t>
            </a:r>
            <a:r>
              <a:rPr lang="ru-RU" sz="2200" dirty="0"/>
              <a:t> проводилось Открытое Первенство профкома </a:t>
            </a:r>
            <a:r>
              <a:rPr lang="ru-RU" sz="2200" dirty="0" err="1"/>
              <a:t>Удачнинского</a:t>
            </a:r>
            <a:r>
              <a:rPr lang="ru-RU" sz="2200" dirty="0"/>
              <a:t> ГОКа по борьбе дзюдо «</a:t>
            </a:r>
            <a:r>
              <a:rPr lang="ru-RU" sz="2200" dirty="0" err="1"/>
              <a:t>Профалмаз</a:t>
            </a:r>
            <a:r>
              <a:rPr lang="ru-RU" sz="2200" dirty="0"/>
              <a:t> - детям», посвященного 70-летию Победы в ВОВ среди школьников 2000-2007г.г.р.,.</a:t>
            </a:r>
          </a:p>
          <a:p>
            <a:r>
              <a:rPr lang="ru-RU" sz="2200" dirty="0" smtClean="0"/>
              <a:t>В </a:t>
            </a:r>
            <a:r>
              <a:rPr lang="ru-RU" sz="2200" dirty="0"/>
              <a:t>соревновании приняло 100 участников. Отделение дзюдо МУ ДО «ДЮСШ» представляли 13 воспитанников, где Бакулев Олег, Алексеев Герман, Семенов Семен, Федотов Илья и Ковальчук Дмитрий заняли 3 места по своим весовым категориям. </a:t>
            </a:r>
            <a:endParaRPr lang="ru-RU" sz="2200" dirty="0" smtClean="0"/>
          </a:p>
          <a:p>
            <a:r>
              <a:rPr lang="ru-RU" sz="2200" dirty="0" smtClean="0"/>
              <a:t>Бакулев </a:t>
            </a:r>
            <a:r>
              <a:rPr lang="ru-RU" sz="2200" dirty="0"/>
              <a:t>Олег номинировался призом «Организационного комитета «</a:t>
            </a:r>
            <a:r>
              <a:rPr lang="ru-RU" sz="2200" dirty="0" err="1"/>
              <a:t>Профалмаз</a:t>
            </a:r>
            <a:r>
              <a:rPr lang="ru-RU" sz="2200" dirty="0"/>
              <a:t>» АК «АЛРОСА» (ОАО)»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6092983" y="3996249"/>
            <a:ext cx="3026150" cy="246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9124" y="4107542"/>
            <a:ext cx="4379220" cy="263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803"/>
            <a:ext cx="6320308" cy="4824536"/>
          </a:xfrm>
        </p:spPr>
        <p:txBody>
          <a:bodyPr>
            <a:normAutofit/>
          </a:bodyPr>
          <a:lstStyle/>
          <a:p>
            <a:r>
              <a:rPr lang="ru-RU" sz="2400" dirty="0"/>
              <a:t>1-3 мая 2015 года, в г</a:t>
            </a:r>
            <a:r>
              <a:rPr lang="ru-RU" sz="2400" dirty="0" smtClean="0"/>
              <a:t>. Санкт-Петербург</a:t>
            </a:r>
            <a:r>
              <a:rPr lang="ru-RU" sz="2400" dirty="0"/>
              <a:t>, состоялся XVIII </a:t>
            </a:r>
            <a:r>
              <a:rPr lang="ru-RU" sz="2400" dirty="0" smtClean="0"/>
              <a:t>Традиционный международный </a:t>
            </a:r>
            <a:r>
              <a:rPr lang="ru-RU" sz="2400" dirty="0"/>
              <a:t>турнир по дзюдо среди юношей и девушек «Олимпийские старты – Кубок Победы», посвященный 70-летию годовщины Победы в Великой Отечественной войне.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Турнире приняли участие дзюдоисты из Азербайджана, </a:t>
            </a:r>
            <a:r>
              <a:rPr lang="ru-RU" sz="2400" dirty="0" err="1"/>
              <a:t>Беларусии</a:t>
            </a:r>
            <a:r>
              <a:rPr lang="ru-RU" sz="2400" dirty="0"/>
              <a:t>, Германии, Казахстана, Таджикистана, Узбекистана, Абхазии, </a:t>
            </a:r>
            <a:r>
              <a:rPr lang="ru-RU" sz="2400" dirty="0" smtClean="0"/>
              <a:t>Финляндии и </a:t>
            </a:r>
            <a:r>
              <a:rPr lang="ru-RU" sz="2400" dirty="0"/>
              <a:t>России.</a:t>
            </a:r>
          </a:p>
          <a:p>
            <a:r>
              <a:rPr lang="ru-RU" sz="2400" dirty="0" smtClean="0"/>
              <a:t>Соколовская Лена (70 кг) – 3 место</a:t>
            </a:r>
            <a:r>
              <a:rPr lang="ru-RU" sz="2400" dirty="0"/>
              <a:t>.</a:t>
            </a:r>
            <a:endParaRPr lang="ru-RU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836" y="332656"/>
            <a:ext cx="2230777" cy="610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9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5976664"/>
          </a:xfrm>
        </p:spPr>
        <p:txBody>
          <a:bodyPr>
            <a:noAutofit/>
          </a:bodyPr>
          <a:lstStyle/>
          <a:p>
            <a:r>
              <a:rPr lang="ru-RU" sz="2200" dirty="0"/>
              <a:t>15-17 мая во Дворце спорта "50 лет Победы" </a:t>
            </a:r>
            <a:r>
              <a:rPr lang="ru-RU" sz="2200" dirty="0" err="1"/>
              <a:t>г.Якутска</a:t>
            </a:r>
            <a:r>
              <a:rPr lang="ru-RU" sz="2200" dirty="0"/>
              <a:t> в рамках II этапа VII летней Спартакиады учащихся России прошли соревнования юных дзюдоистов Дальневосточного региона. Более 50 участников из Сахалинской, Магаданской, Амурской областей, Хабаровского, Приморского краев и Республики Саха (Якутия) 1999-2000 </a:t>
            </a:r>
            <a:r>
              <a:rPr lang="ru-RU" sz="2200" dirty="0" err="1"/>
              <a:t>гг.р</a:t>
            </a:r>
            <a:r>
              <a:rPr lang="ru-RU" sz="2200" dirty="0"/>
              <a:t>. оспаривали право выхода на финал России. </a:t>
            </a:r>
            <a:endParaRPr lang="ru-RU" sz="2200" dirty="0" smtClean="0"/>
          </a:p>
          <a:p>
            <a:r>
              <a:rPr lang="ru-RU" sz="2200" dirty="0"/>
              <a:t>В общекомандном зачете сборная учащихся Якутии поднялась на верхнюю ступеньку пьедестала с 535 очками. </a:t>
            </a:r>
            <a:r>
              <a:rPr lang="ru-RU" sz="2200" dirty="0" smtClean="0"/>
              <a:t>7 </a:t>
            </a:r>
            <a:r>
              <a:rPr lang="ru-RU" sz="2200" dirty="0"/>
              <a:t>золотых медалей в активе нашей </a:t>
            </a:r>
            <a:r>
              <a:rPr lang="ru-RU" sz="2200" dirty="0" smtClean="0"/>
              <a:t>команды из 16 возможных.</a:t>
            </a:r>
          </a:p>
          <a:p>
            <a:r>
              <a:rPr lang="ru-RU" sz="2200" dirty="0" smtClean="0"/>
              <a:t>Соколовская Лена  (70 кг)</a:t>
            </a:r>
          </a:p>
          <a:p>
            <a:r>
              <a:rPr lang="ru-RU" sz="2200" dirty="0" smtClean="0"/>
              <a:t>– 1 место</a:t>
            </a:r>
          </a:p>
        </p:txBody>
      </p:sp>
      <p:pic>
        <p:nvPicPr>
          <p:cNvPr id="4098" name="Picture 2" descr="http://media01.ysia.ru/index.php?r=site/photoByBox&amp;id=82003&amp;width=900&amp;height=67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85869" y="3856470"/>
            <a:ext cx="4790587" cy="280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9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20940" cy="548640"/>
          </a:xfrm>
        </p:spPr>
        <p:txBody>
          <a:bodyPr/>
          <a:lstStyle/>
          <a:p>
            <a:pPr algn="ctr"/>
            <a:r>
              <a:rPr lang="ru-RU" dirty="0" smtClean="0"/>
              <a:t>Воспитательная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405656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200" dirty="0" smtClean="0"/>
              <a:t>Беседы о технике безопасности, правилах поведения, об истории дзюдо, здоровом образе жизни и вредных привычках, о самоконтроле и врачебном контроле здоровья, моральной и психологической подготовке спортсмена и т.д.;</a:t>
            </a:r>
          </a:p>
          <a:p>
            <a:pPr>
              <a:buFontTx/>
              <a:buChar char="-"/>
            </a:pPr>
            <a:r>
              <a:rPr lang="ru-RU" sz="2200" dirty="0" smtClean="0"/>
              <a:t>Участие в судействе на городских и районных соревнованиях, в различных городских мероприятиях;</a:t>
            </a:r>
          </a:p>
          <a:p>
            <a:pPr>
              <a:buFontTx/>
              <a:buChar char="-"/>
            </a:pPr>
            <a:r>
              <a:rPr lang="ru-RU" sz="2200" dirty="0" smtClean="0"/>
              <a:t>Культпоходы и чаепития;</a:t>
            </a:r>
          </a:p>
          <a:p>
            <a:pPr>
              <a:buFontTx/>
              <a:buChar char="-"/>
            </a:pPr>
            <a:r>
              <a:rPr lang="ru-RU" sz="2200" dirty="0" smtClean="0"/>
              <a:t>Постоянная связь с родителями, совместные                                    выезды на соревнования в г. Удачный, г. Ленск                                  и г. Якутск.</a:t>
            </a:r>
          </a:p>
          <a:p>
            <a:pPr>
              <a:buFontTx/>
              <a:buChar char="-"/>
            </a:pPr>
            <a:endParaRPr lang="ru-RU" sz="2400" dirty="0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117071" y="3415811"/>
            <a:ext cx="3193156" cy="2394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23928" y="4365104"/>
            <a:ext cx="2376264" cy="208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0781" y="4630460"/>
            <a:ext cx="3397123" cy="2110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6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Планы на 2015-2016 учебный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/>
              <a:t>Формирование и укомплектование учебных групп по возрастам;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Подготовка спортсменов для участия в </a:t>
            </a:r>
            <a:r>
              <a:rPr lang="en-US" sz="2800" dirty="0" smtClean="0"/>
              <a:t>VI</a:t>
            </a:r>
            <a:r>
              <a:rPr lang="ru-RU" sz="2800" dirty="0" smtClean="0"/>
              <a:t> международных спортивных играх «Дети Азии».</a:t>
            </a:r>
            <a:endParaRPr lang="ru-RU" sz="2800" dirty="0"/>
          </a:p>
        </p:txBody>
      </p:sp>
      <p:pic>
        <p:nvPicPr>
          <p:cNvPr id="1026" name="Picture 2" descr="http://sakhapress.ru/wp-content/uploads/2015/04/bzRdvWd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3140968"/>
            <a:ext cx="35814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3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1008112"/>
          </a:xfrm>
        </p:spPr>
        <p:txBody>
          <a:bodyPr/>
          <a:lstStyle/>
          <a:p>
            <a:pPr algn="ctr"/>
            <a:r>
              <a:rPr lang="ru-RU" sz="3600" dirty="0" smtClean="0"/>
              <a:t>Спасибо за внимание</a:t>
            </a:r>
            <a:endParaRPr lang="ru-RU" sz="3600" dirty="0"/>
          </a:p>
        </p:txBody>
      </p:sp>
      <p:pic>
        <p:nvPicPr>
          <p:cNvPr id="9220" name="Picture 4" descr="H:\IMG_443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1628800"/>
            <a:ext cx="3080168" cy="311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2118" y="1628800"/>
            <a:ext cx="3211647" cy="311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3768" y="3919945"/>
            <a:ext cx="4054319" cy="272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57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587759" cy="4824536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Тренерско-педагогический состав - один штатный тренер.</a:t>
            </a:r>
          </a:p>
          <a:p>
            <a:r>
              <a:rPr lang="ru-RU" sz="2200" dirty="0" smtClean="0"/>
              <a:t>Часовая нагрузка – 36 часов в неделю.</a:t>
            </a:r>
          </a:p>
          <a:p>
            <a:r>
              <a:rPr lang="ru-RU" sz="2200" dirty="0" smtClean="0"/>
              <a:t>Учебные группы: две группы начальной подготовки второго года обучения и одна учебно-тренировочная группа третьего года обучения.</a:t>
            </a:r>
          </a:p>
          <a:p>
            <a:r>
              <a:rPr lang="ru-RU" sz="2200" dirty="0" smtClean="0"/>
              <a:t>Количество учащихся:</a:t>
            </a:r>
          </a:p>
          <a:p>
            <a:r>
              <a:rPr lang="ru-RU" sz="2200" dirty="0" smtClean="0"/>
              <a:t>- на начало учебного года – 64 учащихся;</a:t>
            </a:r>
          </a:p>
          <a:p>
            <a:r>
              <a:rPr lang="ru-RU" sz="2200" dirty="0" smtClean="0"/>
              <a:t>- на конец учебного года – 59 учащихся.</a:t>
            </a:r>
            <a:endParaRPr lang="ru-RU" sz="2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5405237" y="3087730"/>
            <a:ext cx="395014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1621108" y="3211539"/>
            <a:ext cx="2805439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71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Участие в соревнованиях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705781"/>
              </p:ext>
            </p:extLst>
          </p:nvPr>
        </p:nvGraphicFramePr>
        <p:xfrm>
          <a:off x="539553" y="1100138"/>
          <a:ext cx="8208912" cy="5353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/>
        </p:nvSpPr>
        <p:spPr>
          <a:xfrm rot="16200000">
            <a:off x="-263239" y="4581130"/>
            <a:ext cx="1944216" cy="360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2014-2015 уч. год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371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6003"/>
            <a:ext cx="8496944" cy="5184576"/>
          </a:xfrm>
        </p:spPr>
        <p:txBody>
          <a:bodyPr>
            <a:normAutofit/>
          </a:bodyPr>
          <a:lstStyle/>
          <a:p>
            <a:r>
              <a:rPr lang="ru-RU" sz="2200" dirty="0"/>
              <a:t>11 октября проведено Первенство МУ ДО «ДЮСШ» МО «МР» на базе зала единоборств в г. Мирном. Приняло участи 62 учащихся в трех возрастных группах.</a:t>
            </a:r>
          </a:p>
          <a:p>
            <a:r>
              <a:rPr lang="ru-RU" sz="2200" dirty="0"/>
              <a:t>С 17 по 19 октября в п. </a:t>
            </a:r>
            <a:r>
              <a:rPr lang="ru-RU" sz="2200" dirty="0" err="1"/>
              <a:t>Айхал</a:t>
            </a:r>
            <a:r>
              <a:rPr lang="ru-RU" sz="2200" dirty="0"/>
              <a:t> прошло открытое Первенство МР по дзюдо среди юношей 1998-2006 </a:t>
            </a:r>
            <a:r>
              <a:rPr lang="ru-RU" sz="2200" dirty="0" err="1"/>
              <a:t>г.г.р</a:t>
            </a:r>
            <a:r>
              <a:rPr lang="ru-RU" sz="2200" dirty="0"/>
              <a:t>. Из нашей школы приняли участие 10 учащихся. Призовые места </a:t>
            </a:r>
            <a:r>
              <a:rPr lang="ru-RU" sz="2200" dirty="0" smtClean="0"/>
              <a:t>заняли 7 спортсменов. </a:t>
            </a:r>
            <a:endParaRPr lang="ru-RU" sz="2200" dirty="0"/>
          </a:p>
          <a:p>
            <a:r>
              <a:rPr lang="ru-RU" sz="2200" dirty="0"/>
              <a:t>В ноябре в г. Мирный проводилось открытое Первенство </a:t>
            </a:r>
            <a:r>
              <a:rPr lang="ru-RU" sz="2200" dirty="0" err="1"/>
              <a:t>Мирнинского</a:t>
            </a:r>
            <a:r>
              <a:rPr lang="ru-RU" sz="2200" dirty="0"/>
              <a:t> района среди юношей и девушек 1998-2006 </a:t>
            </a:r>
            <a:r>
              <a:rPr lang="ru-RU" sz="2200" dirty="0" err="1"/>
              <a:t>г.г.р</a:t>
            </a:r>
            <a:r>
              <a:rPr lang="ru-RU" sz="2200" dirty="0"/>
              <a:t>. Из нашей школы приняли участие 73 учащихся. </a:t>
            </a:r>
            <a:r>
              <a:rPr lang="ru-RU" sz="2200" dirty="0" smtClean="0"/>
              <a:t>8 спортсменов стали чемпионами.</a:t>
            </a:r>
            <a:endParaRPr lang="ru-RU" sz="2200" dirty="0"/>
          </a:p>
          <a:p>
            <a:endParaRPr lang="ru-RU" dirty="0"/>
          </a:p>
        </p:txBody>
      </p:sp>
      <p:pic>
        <p:nvPicPr>
          <p:cNvPr id="1026" name="Picture 2" descr="H:\IMG_444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47664" y="3823158"/>
            <a:ext cx="6048672" cy="303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6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876356" cy="4203805"/>
          </a:xfrm>
        </p:spPr>
        <p:txBody>
          <a:bodyPr>
            <a:normAutofit/>
          </a:bodyPr>
          <a:lstStyle/>
          <a:p>
            <a:r>
              <a:rPr lang="ru-RU" sz="2200" dirty="0"/>
              <a:t>В январе в г. Нерюнгри прошло Первенство ДВФО среди юношей и девушек 1998-2000 </a:t>
            </a:r>
            <a:r>
              <a:rPr lang="ru-RU" sz="2200" dirty="0" err="1"/>
              <a:t>г.г.р</a:t>
            </a:r>
            <a:r>
              <a:rPr lang="ru-RU" sz="2200" dirty="0"/>
              <a:t>. В составе сборной команды Республики Саха (Якутия) приняли участие Соколовская Лена (70 кг) – 3 место, </a:t>
            </a:r>
            <a:r>
              <a:rPr lang="ru-RU" sz="2200" dirty="0" err="1"/>
              <a:t>Бажин</a:t>
            </a:r>
            <a:r>
              <a:rPr lang="ru-RU" sz="2200" dirty="0"/>
              <a:t> Виктор (60 кг) – 1 место.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67944" y="3212976"/>
            <a:ext cx="4475018" cy="349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6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3579849"/>
          </a:xfrm>
        </p:spPr>
        <p:txBody>
          <a:bodyPr>
            <a:normAutofit/>
          </a:bodyPr>
          <a:lstStyle/>
          <a:p>
            <a:r>
              <a:rPr lang="ru-RU" sz="2200" dirty="0"/>
              <a:t>22 учащихся нашей школы приняли участие в открытом первенстве Ленского района среди юношей и девушек 1996-2006 </a:t>
            </a:r>
            <a:r>
              <a:rPr lang="ru-RU" sz="2200" dirty="0" err="1"/>
              <a:t>г.г.р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 smtClean="0"/>
              <a:t>Чемпионами </a:t>
            </a:r>
            <a:r>
              <a:rPr lang="ru-RU" sz="2200" dirty="0"/>
              <a:t>стали: Бакулев Олег (25 кг), </a:t>
            </a:r>
            <a:r>
              <a:rPr lang="ru-RU" sz="2200" dirty="0" err="1"/>
              <a:t>Чепчин</a:t>
            </a:r>
            <a:r>
              <a:rPr lang="ru-RU" sz="2200" dirty="0"/>
              <a:t> Сергей (38 кг), Сидоров Глеб (33 кг), Шатилов Никита (53 кг), </a:t>
            </a:r>
            <a:r>
              <a:rPr lang="ru-RU" sz="2200" dirty="0" err="1"/>
              <a:t>Амадалиев</a:t>
            </a:r>
            <a:r>
              <a:rPr lang="ru-RU" sz="2200" dirty="0"/>
              <a:t> Бек (42 кг). Призеры: </a:t>
            </a:r>
            <a:r>
              <a:rPr lang="ru-RU" sz="2200" dirty="0" err="1"/>
              <a:t>Арстанов</a:t>
            </a:r>
            <a:r>
              <a:rPr lang="ru-RU" sz="2200" dirty="0"/>
              <a:t> </a:t>
            </a:r>
            <a:r>
              <a:rPr lang="ru-RU" sz="2200" dirty="0" err="1"/>
              <a:t>Эльнур</a:t>
            </a:r>
            <a:r>
              <a:rPr lang="ru-RU" sz="2200" dirty="0"/>
              <a:t> (26 кг), </a:t>
            </a:r>
            <a:r>
              <a:rPr lang="ru-RU" sz="2200" dirty="0" err="1"/>
              <a:t>Сыромятникова</a:t>
            </a:r>
            <a:r>
              <a:rPr lang="ru-RU" sz="2200" dirty="0"/>
              <a:t> </a:t>
            </a:r>
            <a:r>
              <a:rPr lang="ru-RU" sz="2200" dirty="0" err="1"/>
              <a:t>Далана</a:t>
            </a:r>
            <a:r>
              <a:rPr lang="ru-RU" sz="2200" dirty="0"/>
              <a:t> (40 кг) – 2 место, Соколовская Лена (70 кг), Федотов Илья (35 кг), </a:t>
            </a:r>
            <a:r>
              <a:rPr lang="ru-RU" sz="2200" dirty="0" err="1"/>
              <a:t>Криковцов</a:t>
            </a:r>
            <a:r>
              <a:rPr lang="ru-RU" sz="2200" dirty="0"/>
              <a:t> Артем (29 кг), </a:t>
            </a:r>
            <a:r>
              <a:rPr lang="ru-RU" sz="2200" dirty="0" err="1"/>
              <a:t>Амадалиев</a:t>
            </a:r>
            <a:r>
              <a:rPr lang="ru-RU" sz="2200" dirty="0"/>
              <a:t> </a:t>
            </a:r>
            <a:r>
              <a:rPr lang="ru-RU" sz="2200" dirty="0" err="1"/>
              <a:t>Донияр</a:t>
            </a:r>
            <a:r>
              <a:rPr lang="ru-RU" sz="2200" dirty="0"/>
              <a:t> (30 кг), Павлов Саша (30 кг) – 3 место.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03648" y="3645024"/>
            <a:ext cx="6662058" cy="2955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1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4392488"/>
          </a:xfrm>
        </p:spPr>
        <p:txBody>
          <a:bodyPr>
            <a:noAutofit/>
          </a:bodyPr>
          <a:lstStyle/>
          <a:p>
            <a:r>
              <a:rPr lang="ru-RU" sz="2200" dirty="0"/>
              <a:t>В феврале в г. Удачном прошло открытое Первенство </a:t>
            </a:r>
            <a:r>
              <a:rPr lang="ru-RU" sz="2200" dirty="0" err="1"/>
              <a:t>Удачнинского</a:t>
            </a:r>
            <a:r>
              <a:rPr lang="ru-RU" sz="2200" dirty="0"/>
              <a:t> КСК АК «АЛРОСА» среди юношей и девушек 2000-2006 </a:t>
            </a:r>
            <a:r>
              <a:rPr lang="ru-RU" sz="2200" dirty="0" err="1"/>
              <a:t>г.г.р</a:t>
            </a:r>
            <a:r>
              <a:rPr lang="ru-RU" sz="2200" dirty="0"/>
              <a:t>. В составе команды нашей школы приняли участие 10 спортсменов. Из них призерами стали: Бакулев </a:t>
            </a:r>
            <a:r>
              <a:rPr lang="ru-RU" sz="2200" dirty="0" err="1"/>
              <a:t>артем</a:t>
            </a:r>
            <a:r>
              <a:rPr lang="ru-RU" sz="2200" dirty="0"/>
              <a:t> (24 кг), Семенов Семен (60 кг), Орлов Алексей (81 кг) – 2 место. Федотов Илья (36 кг), </a:t>
            </a:r>
            <a:r>
              <a:rPr lang="ru-RU" sz="2200" dirty="0" err="1"/>
              <a:t>Арстанов</a:t>
            </a:r>
            <a:r>
              <a:rPr lang="ru-RU" sz="2200" dirty="0"/>
              <a:t> </a:t>
            </a:r>
            <a:r>
              <a:rPr lang="ru-RU" sz="2200" dirty="0" err="1"/>
              <a:t>Ильнур</a:t>
            </a:r>
            <a:r>
              <a:rPr lang="ru-RU" sz="2200" dirty="0"/>
              <a:t> (27 кг) – 3 место. </a:t>
            </a:r>
          </a:p>
          <a:p>
            <a:r>
              <a:rPr lang="ru-RU" sz="2200" dirty="0"/>
              <a:t>В марте состоялась матчевая встреча между командами СОШ №8 и МУ ДО «ДЮСШ». В команде МУ ДО ДЮСШ было представлено 40 спортсменов. Из них 9 человек стали чемпионами и 15 человек призерами.</a:t>
            </a:r>
          </a:p>
          <a:p>
            <a:endParaRPr lang="ru-RU" sz="2400" dirty="0"/>
          </a:p>
        </p:txBody>
      </p:sp>
      <p:pic>
        <p:nvPicPr>
          <p:cNvPr id="2050" name="Picture 2" descr="H:\IMG_4419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35696" y="4221088"/>
            <a:ext cx="5472608" cy="238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3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352928" cy="4275813"/>
          </a:xfrm>
        </p:spPr>
        <p:txBody>
          <a:bodyPr>
            <a:normAutofit/>
          </a:bodyPr>
          <a:lstStyle/>
          <a:p>
            <a:r>
              <a:rPr lang="ru-RU" sz="2200" dirty="0"/>
              <a:t>20-21 декабря в </a:t>
            </a:r>
            <a:r>
              <a:rPr lang="ru-RU" sz="2200" dirty="0" smtClean="0"/>
              <a:t>г. Якутске было </a:t>
            </a:r>
            <a:r>
              <a:rPr lang="ru-RU" sz="2200" dirty="0"/>
              <a:t>проведено первенство Республики Саха (Якутия) по борьбе дзюдо среди юношей и девушек 1998-2000 гг. рождения. В первенстве приняли участие борцы с городов Мирный, Алдан, Якутск</a:t>
            </a:r>
            <a:r>
              <a:rPr lang="ru-RU" sz="2200" dirty="0" smtClean="0"/>
              <a:t>.</a:t>
            </a:r>
          </a:p>
          <a:p>
            <a:r>
              <a:rPr lang="ru-RU" sz="2200" dirty="0"/>
              <a:t>Из команды </a:t>
            </a:r>
            <a:r>
              <a:rPr lang="ru-RU" sz="2200" dirty="0" err="1"/>
              <a:t>Мирнинского</a:t>
            </a:r>
            <a:r>
              <a:rPr lang="ru-RU" sz="2200" dirty="0"/>
              <a:t> района чемпионами стали: Соколовская Лена (70 кг), </a:t>
            </a:r>
            <a:r>
              <a:rPr lang="ru-RU" sz="2200" dirty="0" err="1"/>
              <a:t>Атрашенко</a:t>
            </a:r>
            <a:r>
              <a:rPr lang="ru-RU" sz="2200" dirty="0"/>
              <a:t> Олег (60 кг), </a:t>
            </a:r>
            <a:r>
              <a:rPr lang="ru-RU" sz="2200" dirty="0" err="1"/>
              <a:t>Немав</a:t>
            </a:r>
            <a:r>
              <a:rPr lang="ru-RU" sz="2200" dirty="0"/>
              <a:t> </a:t>
            </a:r>
            <a:r>
              <a:rPr lang="ru-RU" sz="2200" dirty="0" err="1"/>
              <a:t>Батор</a:t>
            </a:r>
            <a:r>
              <a:rPr lang="ru-RU" sz="2200" dirty="0"/>
              <a:t> (55 кг). Призеры: Орлов Алексей (81 кг), </a:t>
            </a:r>
            <a:r>
              <a:rPr lang="ru-RU" sz="2200" dirty="0" err="1"/>
              <a:t>Агаев</a:t>
            </a:r>
            <a:r>
              <a:rPr lang="ru-RU" sz="2200" dirty="0"/>
              <a:t> Али (73 кг), </a:t>
            </a:r>
            <a:r>
              <a:rPr lang="ru-RU" sz="2200" dirty="0" err="1"/>
              <a:t>Бажин</a:t>
            </a:r>
            <a:r>
              <a:rPr lang="ru-RU" sz="2200" dirty="0"/>
              <a:t> Виктор (60 кг).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03648" y="3294112"/>
            <a:ext cx="6578366" cy="34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0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7"/>
            <a:ext cx="8640960" cy="3528392"/>
          </a:xfrm>
        </p:spPr>
        <p:txBody>
          <a:bodyPr>
            <a:normAutofit/>
          </a:bodyPr>
          <a:lstStyle/>
          <a:p>
            <a:r>
              <a:rPr lang="ru-RU" sz="2200" dirty="0"/>
              <a:t>28-29 марта в Якутске на татами Центра спортивной подготовки «Триумф» состоялся 19-й Республиканский турнир по дзюдо на призы спортивного </a:t>
            </a:r>
            <a:r>
              <a:rPr lang="ru-RU" sz="2200" dirty="0" smtClean="0"/>
              <a:t>клуба «Славутич</a:t>
            </a:r>
            <a:r>
              <a:rPr lang="ru-RU" sz="2200" dirty="0"/>
              <a:t>», приуроченный 70-летию Великой Победы</a:t>
            </a:r>
            <a:r>
              <a:rPr lang="ru-RU" sz="2200" dirty="0" smtClean="0"/>
              <a:t>.</a:t>
            </a:r>
          </a:p>
          <a:p>
            <a:r>
              <a:rPr lang="ru-RU" sz="2200" dirty="0"/>
              <a:t>В турнире приняли участие более 300 спортсменов из разных районов республики, а также команда из Амурской области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Призеры: Соколовская Лена (63 кг), Шатилов Никита (60 кг), </a:t>
            </a:r>
            <a:r>
              <a:rPr lang="ru-RU" sz="2200" dirty="0" err="1"/>
              <a:t>Ч</a:t>
            </a:r>
            <a:r>
              <a:rPr lang="ru-RU" sz="2200" dirty="0" err="1" smtClean="0"/>
              <a:t>игликов</a:t>
            </a:r>
            <a:r>
              <a:rPr lang="ru-RU" sz="2200" dirty="0" smtClean="0"/>
              <a:t> Илья (73 кг), Орлов Алексей (81 кг), Михеев Демьян (66 кг).</a:t>
            </a:r>
            <a:endParaRPr lang="ru-RU" sz="2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5576" y="3631767"/>
            <a:ext cx="360524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44008" y="3639407"/>
            <a:ext cx="3629890" cy="2968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0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208</TotalTime>
  <Words>1151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Углы</vt:lpstr>
      <vt:lpstr>Отделение дзюдо</vt:lpstr>
      <vt:lpstr>Презентация PowerPoint</vt:lpstr>
      <vt:lpstr>Участие в соревнованиях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Воспитательная работа</vt:lpstr>
      <vt:lpstr>Планы на 2015-2016 учебный год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Отделение дзюдо</dc:title>
  <dc:creator>Galinchipups</dc:creator>
  <cp:lastModifiedBy>Galinchipups</cp:lastModifiedBy>
  <cp:revision>23</cp:revision>
  <dcterms:created xsi:type="dcterms:W3CDTF">2015-05-27T15:40:31Z</dcterms:created>
  <dcterms:modified xsi:type="dcterms:W3CDTF">2016-03-30T10:44:31Z</dcterms:modified>
</cp:coreProperties>
</file>