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3" r:id="rId4"/>
    <p:sldId id="264" r:id="rId5"/>
    <p:sldId id="265" r:id="rId6"/>
    <p:sldId id="266" r:id="rId7"/>
    <p:sldId id="258" r:id="rId8"/>
    <p:sldId id="260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31D8-92CD-4F6F-9043-4E752119A28E}" type="datetimeFigureOut">
              <a:rPr lang="ru-RU" smtClean="0"/>
              <a:t>30.03.2011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3A78-2704-4B0C-9A5C-719607D75B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31D8-92CD-4F6F-9043-4E752119A28E}" type="datetimeFigureOut">
              <a:rPr lang="ru-RU" smtClean="0"/>
              <a:t>30.03.2011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3A78-2704-4B0C-9A5C-719607D75B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31D8-92CD-4F6F-9043-4E752119A28E}" type="datetimeFigureOut">
              <a:rPr lang="ru-RU" smtClean="0"/>
              <a:t>30.03.2011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3A78-2704-4B0C-9A5C-719607D75B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31D8-92CD-4F6F-9043-4E752119A28E}" type="datetimeFigureOut">
              <a:rPr lang="ru-RU" smtClean="0"/>
              <a:t>30.03.2011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3A78-2704-4B0C-9A5C-719607D75B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31D8-92CD-4F6F-9043-4E752119A28E}" type="datetimeFigureOut">
              <a:rPr lang="ru-RU" smtClean="0"/>
              <a:t>30.03.2011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3A78-2704-4B0C-9A5C-719607D75B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31D8-92CD-4F6F-9043-4E752119A28E}" type="datetimeFigureOut">
              <a:rPr lang="ru-RU" smtClean="0"/>
              <a:t>30.03.2011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3A78-2704-4B0C-9A5C-719607D75B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31D8-92CD-4F6F-9043-4E752119A28E}" type="datetimeFigureOut">
              <a:rPr lang="ru-RU" smtClean="0"/>
              <a:t>30.03.2011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3A78-2704-4B0C-9A5C-719607D75B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31D8-92CD-4F6F-9043-4E752119A28E}" type="datetimeFigureOut">
              <a:rPr lang="ru-RU" smtClean="0"/>
              <a:t>30.03.2011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3A78-2704-4B0C-9A5C-719607D75B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31D8-92CD-4F6F-9043-4E752119A28E}" type="datetimeFigureOut">
              <a:rPr lang="ru-RU" smtClean="0"/>
              <a:t>30.03.2011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3A78-2704-4B0C-9A5C-719607D75B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31D8-92CD-4F6F-9043-4E752119A28E}" type="datetimeFigureOut">
              <a:rPr lang="ru-RU" smtClean="0"/>
              <a:t>30.03.2011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3A78-2704-4B0C-9A5C-719607D75B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D31D8-92CD-4F6F-9043-4E752119A28E}" type="datetimeFigureOut">
              <a:rPr lang="ru-RU" smtClean="0"/>
              <a:t>30.03.2011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13A78-2704-4B0C-9A5C-719607D75B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D31D8-92CD-4F6F-9043-4E752119A28E}" type="datetimeFigureOut">
              <a:rPr lang="ru-RU" smtClean="0"/>
              <a:t>30.03.2011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13A78-2704-4B0C-9A5C-719607D75BD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gym1505.ru/files/reshenie-zadach-po-genetike/prod2506-reshenie-zadach-po-genetike-multimediinaya-reklama_0.jpg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2308324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Решение задач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  <a:cs typeface="+mn-cs"/>
              </a:rPr>
              <a:t>по генетике</a:t>
            </a:r>
          </a:p>
        </p:txBody>
      </p:sp>
      <p:pic>
        <p:nvPicPr>
          <p:cNvPr id="24579" name="Picture 2" descr="Картинка 1 из 6773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2214563"/>
            <a:ext cx="7215188" cy="464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1"/>
          <p:cNvSpPr txBox="1">
            <a:spLocks noChangeArrowheads="1"/>
          </p:cNvSpPr>
          <p:nvPr/>
        </p:nvSpPr>
        <p:spPr bwMode="auto">
          <a:xfrm>
            <a:off x="0" y="0"/>
            <a:ext cx="91440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ЗАДАЧА  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При скрещивании мух дрозофилы с нормальными крыльями между собой из 3565 мух 892 были с загнутыми вверх крыльями. Определите характер наследования признаков и генотипы родителей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1"/>
          <p:cNvSpPr txBox="1">
            <a:spLocks noChangeArrowheads="1"/>
          </p:cNvSpPr>
          <p:nvPr/>
        </p:nvSpPr>
        <p:spPr bwMode="auto">
          <a:xfrm>
            <a:off x="0" y="0"/>
            <a:ext cx="91440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ЗАДАЧА  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Две черные самки скрещивались с коричневым самцом. Первая самка в нескольких пометах дала 20 черных и 17 коричневых, вторая – 33 черных. Определите генотипы родителей и потомков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1"/>
          <p:cNvSpPr txBox="1">
            <a:spLocks noChangeArrowheads="1"/>
          </p:cNvSpPr>
          <p:nvPr/>
        </p:nvSpPr>
        <p:spPr bwMode="auto">
          <a:xfrm>
            <a:off x="0" y="0"/>
            <a:ext cx="91440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ЗАДАЧА  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На звероферме было получено потомство норок: 74 белых, 77 черных, 152 кохинуровых (светлая с черным крестом на спине). Определите генотипы и фенотипы родителей.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1"/>
          <p:cNvSpPr txBox="1">
            <a:spLocks noChangeArrowheads="1"/>
          </p:cNvSpPr>
          <p:nvPr/>
        </p:nvSpPr>
        <p:spPr bwMode="auto">
          <a:xfrm>
            <a:off x="0" y="0"/>
            <a:ext cx="91440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ЗАДАЧА  </a:t>
            </a:r>
          </a:p>
          <a:p>
            <a:pPr algn="ctr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 томатов гибриды первого поколения с красными плодами, а при скрещивании их с желтоплодными в потомстве появляются и красные, и желтые плоды. Определите, в каком соотношении?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1"/>
          <p:cNvSpPr txBox="1">
            <a:spLocks noChangeArrowheads="1"/>
          </p:cNvSpPr>
          <p:nvPr/>
        </p:nvSpPr>
        <p:spPr bwMode="auto">
          <a:xfrm>
            <a:off x="0" y="0"/>
            <a:ext cx="9144000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ЗАДАЧА  </a:t>
            </a:r>
          </a:p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У кроликов черная окраска меха доминирует над белой. Рецессивным признаком является гладкий мех. Какое потомство будет получено при скрещивании черного мохнатого кролика, гетерозиготного по обоим признакам, с черной гладкой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кролихой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гетерозиготной по первому признаку.</a:t>
            </a:r>
          </a:p>
          <a:p>
            <a:pPr algn="ctr"/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1"/>
          <p:cNvSpPr txBox="1">
            <a:spLocks noChangeArrowheads="1"/>
          </p:cNvSpPr>
          <p:nvPr/>
        </p:nvSpPr>
        <p:spPr bwMode="auto">
          <a:xfrm>
            <a:off x="0" y="0"/>
            <a:ext cx="9144000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ЗАДАЧА  </a:t>
            </a:r>
          </a:p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У кроликов черная окраска меха доминирует над белой. Рецессивным признаком является гладкий мех. Какое потомство будет получено при скрещивании черного мохнатого кролика, гетерозиготного по обоим признакам, с черной гладкой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кролихой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, гетерозиготной по первому признаку.</a:t>
            </a:r>
          </a:p>
          <a:p>
            <a:pPr algn="ctr"/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Box 1"/>
          <p:cNvSpPr txBox="1">
            <a:spLocks noChangeArrowheads="1"/>
          </p:cNvSpPr>
          <p:nvPr/>
        </p:nvSpPr>
        <p:spPr bwMode="auto">
          <a:xfrm>
            <a:off x="0" y="214313"/>
            <a:ext cx="9144000" cy="532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ЗАДАЧА  </a:t>
            </a:r>
          </a:p>
          <a:p>
            <a:pPr algn="ctr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Отец с курчавыми волосами (доминантный признак) и без веснушек и мать с прямыми волосами и веснушками (доминантный признак) имеют троих детей. Все дети имеют веснушки и курчавые волосы. Каковы генотипы родителей и детей.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Box 1"/>
          <p:cNvSpPr txBox="1">
            <a:spLocks noChangeArrowheads="1"/>
          </p:cNvSpPr>
          <p:nvPr/>
        </p:nvSpPr>
        <p:spPr bwMode="auto">
          <a:xfrm>
            <a:off x="214313" y="500063"/>
            <a:ext cx="8643937" cy="590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ЗАДАЧА  </a:t>
            </a:r>
          </a:p>
          <a:p>
            <a:pPr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Голубоглазый правша женился на кареглазой правше. У них родилось двое детей: кареглазый левша и голубоглазый правша. Определите вероятность рождения в этой семье голубоглазых детей, владеющих преимущественно левой рукой. </a:t>
            </a:r>
          </a:p>
          <a:p>
            <a:pPr algn="ctr"/>
            <a:endParaRPr lang="ru-RU" sz="3600" dirty="0">
              <a:latin typeface="Calibri" pitchFamily="34" charset="0"/>
            </a:endParaRPr>
          </a:p>
          <a:p>
            <a:pPr algn="ctr"/>
            <a:endParaRPr lang="ru-RU" sz="36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281</Words>
  <Application>Microsoft Office PowerPoint</Application>
  <PresentationFormat>Экран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Eureka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Doska1</dc:creator>
  <cp:lastModifiedBy>Doska1</cp:lastModifiedBy>
  <cp:revision>4</cp:revision>
  <dcterms:created xsi:type="dcterms:W3CDTF">2011-03-30T08:01:51Z</dcterms:created>
  <dcterms:modified xsi:type="dcterms:W3CDTF">2011-03-30T09:17:45Z</dcterms:modified>
</cp:coreProperties>
</file>