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63" r:id="rId4"/>
    <p:sldId id="260" r:id="rId5"/>
    <p:sldId id="264" r:id="rId6"/>
    <p:sldId id="257" r:id="rId7"/>
    <p:sldId id="258" r:id="rId8"/>
    <p:sldId id="266" r:id="rId9"/>
    <p:sldId id="272" r:id="rId10"/>
    <p:sldId id="273" r:id="rId11"/>
    <p:sldId id="275" r:id="rId12"/>
    <p:sldId id="274" r:id="rId13"/>
    <p:sldId id="276" r:id="rId14"/>
    <p:sldId id="278" r:id="rId15"/>
    <p:sldId id="279" r:id="rId16"/>
    <p:sldId id="277" r:id="rId17"/>
    <p:sldId id="284" r:id="rId18"/>
    <p:sldId id="286" r:id="rId19"/>
    <p:sldId id="287" r:id="rId20"/>
    <p:sldId id="289" r:id="rId21"/>
    <p:sldId id="293" r:id="rId22"/>
    <p:sldId id="292" r:id="rId23"/>
    <p:sldId id="295" r:id="rId24"/>
    <p:sldId id="296" r:id="rId25"/>
    <p:sldId id="298" r:id="rId26"/>
    <p:sldId id="30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0905-53CC-4F2A-B40E-8F71009F819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4F9C-3367-48C6-BEA3-06C3AB5C3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0905-53CC-4F2A-B40E-8F71009F819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4F9C-3367-48C6-BEA3-06C3AB5C3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0905-53CC-4F2A-B40E-8F71009F819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4F9C-3367-48C6-BEA3-06C3AB5C3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DAC935C-98FE-4041-A2DA-DE8CA798CB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0905-53CC-4F2A-B40E-8F71009F819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4F9C-3367-48C6-BEA3-06C3AB5C3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0905-53CC-4F2A-B40E-8F71009F819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4F9C-3367-48C6-BEA3-06C3AB5C3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0905-53CC-4F2A-B40E-8F71009F819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4F9C-3367-48C6-BEA3-06C3AB5C3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0905-53CC-4F2A-B40E-8F71009F819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4F9C-3367-48C6-BEA3-06C3AB5C3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0905-53CC-4F2A-B40E-8F71009F819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4F9C-3367-48C6-BEA3-06C3AB5C3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0905-53CC-4F2A-B40E-8F71009F819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4F9C-3367-48C6-BEA3-06C3AB5C3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0905-53CC-4F2A-B40E-8F71009F819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4F9C-3367-48C6-BEA3-06C3AB5C3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0905-53CC-4F2A-B40E-8F71009F819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464F9C-3367-48C6-BEA3-06C3AB5C3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C80905-53CC-4F2A-B40E-8F71009F819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464F9C-3367-48C6-BEA3-06C3AB5C33C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25144"/>
            <a:ext cx="7347592" cy="129614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Я родом из </a:t>
            </a:r>
            <a:r>
              <a:rPr lang="ru-RU" sz="4800" b="1" dirty="0" smtClean="0">
                <a:solidFill>
                  <a:schemeClr val="tx1"/>
                </a:solidFill>
              </a:rPr>
              <a:t>Томска и этим горжусь!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88640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Томское областное государственное казенное образовательное учреждение  «Специальная (коррекционная) общеобразовательная школа-интернат № 33 для обучающихся, воспитанников  с ограниченными возможностями здоровья  </a:t>
            </a:r>
            <a:r>
              <a:rPr lang="en-US" sz="1600" b="1" dirty="0"/>
              <a:t>III</a:t>
            </a:r>
            <a:r>
              <a:rPr lang="ru-RU" sz="1600" b="1" dirty="0"/>
              <a:t>-</a:t>
            </a:r>
            <a:r>
              <a:rPr lang="en-US" sz="1600" b="1" dirty="0"/>
              <a:t>IV</a:t>
            </a:r>
            <a:r>
              <a:rPr lang="ru-RU" sz="1600" b="1" dirty="0"/>
              <a:t> вида»</a:t>
            </a:r>
            <a:endParaRPr lang="ru-RU" sz="1600" dirty="0"/>
          </a:p>
          <a:p>
            <a:endParaRPr lang="ru-RU" dirty="0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357298"/>
            <a:ext cx="4919911" cy="3143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006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60648"/>
            <a:ext cx="6984776" cy="5194231"/>
          </a:xfrm>
          <a:prstGeom prst="rect">
            <a:avLst/>
          </a:prstGeo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187624" y="5661248"/>
            <a:ext cx="6552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улица Бакунина выглядела на старых фотографиях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Scy;&amp;tcy;&amp;acy;&amp;rcy;&amp;icy;&amp;ncy;&amp;ncy;&amp;ycy;&amp;iecy; &amp;fcy;&amp;ocy;&amp;tcy;&amp;ocy; &amp;Tcy;&amp;ocy;&amp;mcy;&amp;scy;&amp;kcy;&amp;acy; (&amp;chcy;.4, &amp;fcy;&amp;ocy;&amp;tcy;&amp;ocy; &amp;rcy;&amp;acy;&amp;zcy;&amp;ncy;&amp;ycy;&amp;khcy; &amp;gcy;&amp;ocy;&amp;dcy;&amp;ocy;&amp;vcy;) &quot; uCrazy.ru -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57166"/>
            <a:ext cx="7212919" cy="48245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530120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 из главных примет улицы - костел. Поляки, белорусы,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прибалты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жили в Томске уже с первых десятилетий его существования.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Tcy;&amp;ocy;&amp;mcy;&amp;scy;&amp;kcy;&amp;acy;&amp;yacy; &amp;ocy;&amp;bcy;&amp;lcy;&amp;acy;&amp;scy;&amp;tcy;&amp;softcy; &amp;dcy;&amp;ocy;&amp;scy;&amp;tcy;&amp;ocy;&amp;pcy;&amp;rcy;&amp;icy;&amp;mcy;&amp;iecy;&amp;chcy;&amp;acy;&amp;tcy;&amp;iecy;&amp;lcy;&amp;softcy;&amp;ncy;&amp;ocy;&amp;scy;&amp;tcy;&amp;icy;, &amp;chcy;&amp;tcy;&amp;ocy; &amp;pcy;&amp;ocy;&amp;scy;&amp;mcy;&amp;ocy;&amp;tcy;&amp;rcy;&amp;iecy;&amp;tcy;&amp;soft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71480"/>
            <a:ext cx="7929618" cy="5836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83568" y="5445224"/>
            <a:ext cx="7561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старинных и самых красивых томских церквей -  Воскресения Христова. Семиглавая Воскресенская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церковь.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&amp;Fcy;&amp;ocy;&amp;tcy;&amp;ocy;&amp;gcy;&amp;acy;&amp;lcy;&amp;iecy;&amp;rcy;&amp;iecy;&amp;y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79512" y="4941168"/>
            <a:ext cx="896448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Белое озеро</a:t>
            </a:r>
          </a:p>
          <a:p>
            <a:pPr algn="ctr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Сейчас трудно себе представить, что еще 100 - 150 лет назад Белое озеро находилось на самой окраине Томска.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множество легенд относительно происхождения названия озера, а также его появления.  И вода в этом озере ценилась на вес золота. Озеро было лечебным, исцеляло оно от глазных болезней за счет своих родников. </a:t>
            </a:r>
          </a:p>
        </p:txBody>
      </p:sp>
      <p:pic>
        <p:nvPicPr>
          <p:cNvPr id="36866" name="Picture 2" descr="&amp;Pcy;&amp;rcy;&amp;ocy;&amp;gcy;&amp;ucy;&amp;lcy;&amp;kcy;&amp;acy; &amp;pcy;&amp;ocy; &amp;Tcy;&amp;ocy;&amp;mcy;&amp;scy;&amp;kcy;&amp;ucy; - &amp;Scy;&amp;ucy;&amp;tcy;&amp;ocy;&amp;chcy;&amp;ncy;&amp;ocy;.&amp;rcy;&amp;ucy; &amp;vcy; &amp;Tcy;&amp;ocy;&amp;mcy;&amp;scy;&amp;kcy;&amp;ie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88640"/>
            <a:ext cx="6408712" cy="4809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292080" y="1268760"/>
            <a:ext cx="323976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Главное достояние Томска, его гордость, его сокровище - деревянная архитектура. Нет ничего удивительного в том, что в лесном краю умели строить из дерева, но так красиво, разнообразно и много строили только в Томске. </a:t>
            </a:r>
            <a:r>
              <a:rPr lang="ru-RU" sz="1200" dirty="0"/>
              <a:t>  </a:t>
            </a:r>
            <a:endParaRPr lang="ru-RU" sz="1200" b="1" dirty="0"/>
          </a:p>
        </p:txBody>
      </p:sp>
      <p:pic>
        <p:nvPicPr>
          <p:cNvPr id="37894" name="Picture 6" descr="00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3500438"/>
            <a:ext cx="4105275" cy="3078162"/>
          </a:xfrm>
          <a:prstGeom prst="rect">
            <a:avLst/>
          </a:prstGeom>
          <a:noFill/>
        </p:spPr>
      </p:pic>
      <p:pic>
        <p:nvPicPr>
          <p:cNvPr id="37896" name="Picture 8" descr="00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260350"/>
            <a:ext cx="4105275" cy="307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332656"/>
            <a:ext cx="6552728" cy="52338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5805264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 Голованова (ул. Красноармейская, 71).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На пересечении улиц Солдатской (Красноармейской)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Ярлыковской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(Карташова)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99592" y="5380672"/>
            <a:ext cx="7560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Дом Хомича (ул. Белинского, 19)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Архитектор С. В. Хомич выстроил этот дом для себя и своей семьи и проживал в нем до отъезда из Томска в 1914 г.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/>
          </a:p>
          <a:p>
            <a:pPr>
              <a:spcBef>
                <a:spcPct val="50000"/>
              </a:spcBef>
            </a:pPr>
            <a:endParaRPr lang="ru-RU" sz="1200" dirty="0"/>
          </a:p>
        </p:txBody>
      </p:sp>
      <p:pic>
        <p:nvPicPr>
          <p:cNvPr id="43010" name="Picture 2" descr="&amp;Scy;&amp;icy;&amp;bcy;&amp;icy;&amp;rcy;&amp;scy;&amp;kcy;&amp;icy;&amp;iecy; &amp;Acy;&amp;fcy;&amp;icy;&amp;ncy;&amp;ycy;. &amp;Pcy;&amp;rcy;&amp;ocy;&amp;gcy;&amp;ucy;&amp;lcy;&amp;kcy;&amp;icy; &amp;pcy;&amp;ocy; &amp;Tcy;&amp;ocy;&amp;mcy;&amp;scy;&amp;kcy;&amp;ucy;. : &amp;Gcy;&amp;ocy;&amp;rcy;&amp;ocy;&amp;dcy;&amp;acy;, &amp;vcy; &amp;kcy;&amp;ocy;&amp;tcy;&amp;ocy;&amp;rcy;&amp;ycy;&amp;khcy; &amp;mcy;&amp;ycy; &amp;zhcy;&amp;icy;&amp;vcy;&amp;iecy;&amp;m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88639"/>
            <a:ext cx="6480720" cy="5011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&amp;Fcy;&amp;ocy;&amp;tcy;&amp;ocy;&amp;gcy;&amp;rcy;&amp;acy;&amp;fcy;&amp;icy;&amp;yacy; &amp;Bcy;&amp;ocy;&amp;gcy;&amp;ocy;&amp;yacy;&amp;vcy;&amp;lcy;&amp;iecy;&amp;ncy;&amp;scy;&amp;kcy;&amp;icy;&amp;jcy; &amp;scy;&amp;ocy;&amp;bcy;&amp;ocy;&amp;rcy;. &amp;Tcy;&amp;ocy;&amp;mcy;&amp;scy;&amp;kcy; 400 &amp;icy;&amp;zcy; &amp;rcy;&amp;acy;&amp;zcy;&amp;dcy;&amp;iecy;&amp;lcy;&amp;acy; &amp;gcy;&amp;ocy;&amp;rcy;&amp;ocy;&amp;dcy; 622121 - &amp;fcy;&amp;ocy;&amp;tcy;&amp;ocy;.&amp;scy;&amp;acy;&amp;jcy;&amp;tcy; - Photosight.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60648"/>
            <a:ext cx="6768752" cy="50765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445224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 первым каменным зданием в городе, сохранившимся до наших дней, по праву считается Богоявленский собор (построен в 1630 г., перестроен в камне в 1777 - 1784 гг.). В 1804 г. здесь была провозглашена Томская губерния.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&amp;Vcy; &amp;pcy;&amp;rcy;&amp;ocy;&amp;dcy;&amp;ocy;&amp;lcy;&amp;zhcy;&amp;iecy;&amp;ncy;&amp;icy;&amp;iecy; &amp;ocy; &amp;Tcy;&amp;ocy;&amp;mcy;&amp;scy;&amp;kcy;&amp;iecy; (&amp;scy;&amp;ocy;&amp;vcy;&amp;rcy;&amp;iecy;&amp;mcy;&amp;iecy;&amp;ncy;&amp;ncy;&amp;ycy;&amp;iecy; &amp;fcy;&amp;ocy;&amp;tcy;&amp;ocy;) &quot; uCrazy.ru - &amp;Icy;&amp;scy;&amp;tcy;&amp;ocy;&amp;chcy;&amp;ncy;&amp;icy;&amp;kcy; &amp;KHcy;&amp;ocy;&amp;rcy;&amp;ocy;&amp;shcy;&amp;iecy;&amp;gcy;&amp;ocy; &amp;Ncy;&amp;acy;&amp;scy;&amp;tcy;&amp;rcy;&amp;ocy;&amp;iecy;&amp;ncy;&amp;icy;&amp;y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20688"/>
            <a:ext cx="7088372" cy="360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437112"/>
            <a:ext cx="82809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1858 г. купцом С. Петровым была возведена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Иверская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часовня, точная копия московской часовни. В часовне находился список с иконы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Иверской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часовни Божьей Матери. Разрушенная в начале тридцатых годов 20 в. часовня была восстановлена в 2002 г.</a:t>
            </a:r>
          </a:p>
          <a:p>
            <a:r>
              <a:rPr lang="ru-RU" dirty="0" smtClean="0"/>
              <a:t>   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-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3540125"/>
            <a:ext cx="3165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2981325" algn="l"/>
              </a:tabLst>
            </a:pPr>
            <a:r>
              <a:rPr lang="ru-RU" sz="1400" b="1">
                <a:cs typeface="Times New Roman" pitchFamily="18" charset="0"/>
              </a:rPr>
              <a:t>	</a:t>
            </a:r>
            <a:br>
              <a:rPr lang="ru-RU" sz="1400" b="1">
                <a:cs typeface="Times New Roman" pitchFamily="18" charset="0"/>
              </a:rPr>
            </a:br>
            <a:endParaRPr lang="ru-RU"/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title"/>
          </p:nvPr>
        </p:nvSpPr>
        <p:spPr>
          <a:xfrm>
            <a:off x="5580112" y="1340768"/>
            <a:ext cx="3168650" cy="5156200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трех холмах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четырех ветрах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краю таежном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Посреди Сибири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Восходит город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рекою синей.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Стоит и отражается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веках.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белых рощ,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гордых теремов,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Одеты в многоцветные узоры,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Родные начинаются просторы.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Дороги в мир,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зрелость,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любовь.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С.Заплавный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4857784" cy="3671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&amp;Zcy;&amp;acy;&amp;pcy;&amp;icy;&amp;scy;&amp;kcy;&amp;icy; &amp;scy;&amp;kcy;&amp;ucy;&amp;chcy;&amp;ncy;&amp;ocy;&amp;gcy;&amp;ocy; &amp;chcy;&amp;iecy;&amp;lcy;&amp;ocy;&amp;vcy;&amp;iecy;&amp;kcy;&amp;acy; - &amp;Dcy;&amp;ocy;&amp;rcy;&amp;iecy;&amp;vcy;&amp;ocy;&amp;lcy;&amp;yucy;&amp;tscy;&amp;icy;&amp;ocy;&amp;ncy;&amp;ncy;&amp;acy;&amp;yacy; &amp;Rcy;&amp;ocy;&amp;scy;&amp;scy;&amp;icy;&amp;yacy; &amp;ncy;&amp;acy; &amp;fcy;&amp;ocy;&amp;tcy;&amp;ocy;&amp;gcy;&amp;rcy;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3212976"/>
            <a:ext cx="5400600" cy="34325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84168" y="836712"/>
            <a:ext cx="2664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1864  г. был построен Базарный мост через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Ушайку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4" name="Picture 6" descr="&amp;Kcy;&amp;acy;&amp;mcy;&amp;iecy;&amp;ncy;&amp;ncy;&amp;ycy;&amp;jcy;, &amp;zhcy;&amp;iecy;&amp;lcy;&amp;iecy;&amp;zcy;&amp;ncy;&amp;ycy;&amp;jcy;, &quot;&amp;bcy;&amp;rcy;&amp;ucy;&amp;kcy;&amp;lcy;&amp;icy;&amp;ncy;&amp;scy;&amp;kcy;&amp;icy;&amp;jcy;&quot;: &amp;scy;&amp;acy;&amp;mcy;&amp;ycy;&amp;iecy; &amp;icy;&amp;zcy;&amp;vcy;&amp;iecy;&amp;scy;&amp;tcy;&amp;ncy;&amp;ycy;&amp;iecy; &amp;mcy;&amp;ocy;&amp;scy;&amp;tcy;&amp;ycy; &amp;Tcy;&amp;ocy;&amp;mcy;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88640"/>
            <a:ext cx="4608512" cy="33705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4077072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 1916 г. открыто движение по Аптекарскому мосту, названного в простонародье Каменным.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365104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здание Областной Администрации. Все они возведены в 70-80 -е года 20 века. Это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бывшая Базарная площадь, ныне площадь им. Ленина, на протяжении трех веков сосредоточившая городскую торговлю, за последние десятилетия превратилась в административно-культурный центр.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&amp;Tcy;&amp;ocy;&amp;mcy;&amp;scy;&amp;kcy; &amp;scy; &amp;vcy;&amp;ycy;&amp;scy;&amp;ocy;&amp;tcy;&amp;ycy; &amp;pcy;&amp;tcy;&amp;icy;&amp;chcy;&amp;softcy;&amp;iecy;&amp;gcy;&amp;ocy; &amp;pcy;&amp;ocy;&amp;lcy;&amp;iocy;&amp;tcy;&amp;acy;. &amp;Pcy;&amp;ocy;&amp;lcy;&amp;ncy;&amp;acy;&amp;yacy; &amp;vcy;&amp;iecy;&amp;rcy;&amp;scy;&amp;icy;&amp;yacy; - 49&amp;fcy;&amp;ocy;&amp;tcy;&amp;ocy;. - &amp;Gcy;&amp;ocy;&amp;rcy;&amp;ocy;&amp;dcy;.&amp;tcy;&amp;ocy;&amp;mcy;&amp;scy;&amp;kcy;.&amp;rcy;&amp;u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332656"/>
            <a:ext cx="640080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01317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Новособорная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площадь начала формироваться как административный центр города в 30-е годы прошлого века, и тогда же  была разрушена главная ее достопримечательность - Троицкий собор.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umus &amp;Dcy;&amp;ocy;&amp;rcy;&amp;iecy;&amp;vcy;&amp;ocy;&amp;lcy;&amp;yucy;&amp;tscy;&amp;icy;&amp;ocy;&amp;ncy;&amp;ncy;&amp;acy;&amp;yacy; &amp;Rcy;&amp;ocy;&amp;scy;&amp;scy;&amp;icy;&amp;yacy; &amp;ncy;&amp;acy; &amp;fcy;&amp;ocy;&amp;tcy;&amp;ocy;&amp;gcy;&amp;rcy;&amp;acy;&amp;fcy;&amp;icy;&amp;yacy;&amp;khcy;. &amp;Tcy;&amp;ocy;&amp;mcy;&amp;scy;&amp;kcy;. &amp;CHcy;&amp;acy;&amp;scy;&amp;tcy;&amp;softcy;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404664"/>
            <a:ext cx="707168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&amp;Tcy;&amp;ocy;&amp;mcy;&amp;scy;&amp;kcy; - &amp;Scy;&amp;icy;&amp;bcy;&amp;icy;&amp;rcy;&amp;scy;&amp;kcy;&amp;icy;&amp;iecy; &amp;Acy;&amp;fcy;&amp;icy;&amp;ncy;&amp;ycy; :: &amp;chcy;&amp;ucy;&amp;dcy;&amp;ocy;&amp;pcy;&amp;acy;&amp;lcy;&amp;shcy;&amp;kcy;&amp;ocy;&amp;lcy;&amp;acy;.&amp;rcy;&amp;f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4277863" cy="2952328"/>
          </a:xfrm>
          <a:prstGeom prst="rect">
            <a:avLst/>
          </a:prstGeom>
          <a:noFill/>
        </p:spPr>
      </p:pic>
      <p:pic>
        <p:nvPicPr>
          <p:cNvPr id="54278" name="Picture 6" descr="&amp;Ncy;&amp;acy; &amp;mcy;&amp;icy;&amp;tcy;&amp;icy;&amp;ncy;&amp;gcy; &amp;pcy;&amp;rcy;&amp;ocy;&amp;tcy;&amp;icy;&amp;vcy; &amp;pcy;&amp;ocy;&amp;vcy;&amp;ycy;&amp;shcy;&amp;iecy;&amp;ncy;&amp;icy;&amp;yacy; &amp;tscy;&amp;iecy;&amp;ncy; &amp;zcy;&amp;acy; &amp;pcy;&amp;rcy;&amp;ocy;&amp;iecy;&amp;zcy;&amp;dcy; &amp;pcy;&amp;rcy;&amp;icy;&amp;gcy;&amp;lcy;&amp;acy;&amp;scy;&amp;icy;&amp;lcy;&amp;icy; &amp;mcy;&amp;ecy;&amp;rcy;&amp;acy; 29.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88640"/>
            <a:ext cx="4436382" cy="2955741"/>
          </a:xfrm>
          <a:prstGeom prst="rect">
            <a:avLst/>
          </a:prstGeom>
          <a:noFill/>
        </p:spPr>
      </p:pic>
      <p:pic>
        <p:nvPicPr>
          <p:cNvPr id="54280" name="Picture 8" descr="&amp;Ecy;&amp;tcy;&amp;icy; &amp;ucy;&amp;dcy;&amp;icy;&amp;vcy;&amp;icy;&amp;tcy;&amp;iecy;&amp;lcy;&amp;softcy;&amp;ncy;&amp;ycy;&amp;iecy; &amp;fcy;&amp;ocy;&amp;ncy;&amp;tcy;&amp;acy;&amp;ncy;&amp;ycy;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996952"/>
            <a:ext cx="4320480" cy="3168352"/>
          </a:xfrm>
          <a:prstGeom prst="rect">
            <a:avLst/>
          </a:prstGeom>
          <a:noFill/>
        </p:spPr>
      </p:pic>
      <p:pic>
        <p:nvPicPr>
          <p:cNvPr id="54282" name="Picture 10" descr="&amp;Ocy;&amp;pcy;&amp;iecy;&amp;rcy;&amp;acy;&amp;tcy;&amp;icy;&amp;vcy;&amp;ncy;&amp;ycy;&amp;iecy; &amp;icy; &amp;Ocy;&amp;bcy;&amp;hardcy;&amp;iecy;&amp;kcy;&amp;tcy;&amp;icy;&amp;vcy;&amp;ncy;&amp;ycy;&amp;iecy; &amp;ncy;&amp;ocy;&amp;vcy;&amp;ocy;&amp;scy;&amp;tcy;&amp;i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2996952"/>
            <a:ext cx="4490024" cy="31683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1760" y="6237312"/>
            <a:ext cx="342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она выглядит сейчас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26784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Значимым событием для Томска стало открытием в 1888 г. Томского университета - первого университета в Сибири и во всей азиатской части России. Главный корпус университета был построен инженером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Нарановичем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 по проекту архитектора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Бруни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Сейчас в Томске 6 университетов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://club.itdrom.com/files/blog/intresting/3966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88640"/>
            <a:ext cx="7143750" cy="496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club.itdrom.com/files/blog/intresting/3966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60648"/>
            <a:ext cx="7143750" cy="51530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580526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Томский политехнический университет. Главный корпус.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club.itdrom.com/files/blog/intresting/3966_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692696"/>
            <a:ext cx="7143750" cy="47434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80526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Томский университет систем управления и радиоэлектроники.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292080" y="1600200"/>
            <a:ext cx="3394720" cy="4495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b="1" dirty="0">
                <a:latin typeface="Times New Roman" pitchFamily="18" charset="0"/>
              </a:rPr>
              <a:t>Герб Томска.</a:t>
            </a:r>
          </a:p>
          <a:p>
            <a:pPr algn="ctr"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</a:rPr>
              <a:t>В щите, имеющем зелёное поле, изображена белая лошадь, бегущая в правую сторону.  Герб утверждён 12 марта 1804 года.</a:t>
            </a:r>
          </a:p>
        </p:txBody>
      </p:sp>
      <p:pic>
        <p:nvPicPr>
          <p:cNvPr id="1026" name="Picture 2" descr="&amp;Kcy;&amp;rcy;&amp;iecy;&amp;scy;&amp;tcy;&amp;icy;&amp;ncy;&amp;icy;&amp;ncy;&amp;acy; &amp;YUcy;&amp;lcy;&amp;icy;&amp;yacy; &amp;Acy;&amp;lcy;&amp;iecy;&amp;kcy;&amp;scy;&amp;acy;&amp;ncy;&amp;dcy;&amp;rcy;&amp;ocy;&amp;vcy;&amp;ncy;&amp;acy; &amp;Kcy;&amp;ocy;&amp;ncy;&amp;scy;&amp;ucy;&amp;lcy;&amp;softcy;&amp;tcy;&amp;acy;&amp;ncy;&amp;tcy;: &amp;ucy;&amp;chcy;&amp;icy;&amp;tcy;&amp;iecy;&amp;lcy;&amp;softcy; &amp;icy;&amp;scy;&amp;tcy;&amp;ocy;&amp;rcy;&amp;icy;&amp;icy; &amp;Mcy;&amp;ocy;&amp;icy;&amp;scy;&amp;iecy;&amp;iecy;&amp;vcy; &amp;Acy;&amp;rcy;&amp;tcy;&amp;iocy;&amp;mcy; &amp;Vcy;&amp;lcy;&amp;acy;&amp;dcy;&amp;icy;&amp;mcy;&amp;icy;&amp;rcy;&amp;ocy;&amp;vcy;&amp;icy;&amp;chcy; &amp;Kcy;&amp;rcy;&amp;acy;&amp;scy;&amp;ncy;&amp;ocy;&amp;yacy;&amp;rcy;&amp;kcy;&amp;acy; 2007 &amp;Pcy;&amp;lcy;&amp;acy;&amp;ncy; &amp;rcy;&amp;iecy;&amp;fcy;&amp;iecy;&amp;rcy;&amp;acy;&amp;t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736"/>
            <a:ext cx="5364740" cy="50433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1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1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1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1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73216"/>
            <a:ext cx="8596064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    Расположен на юго-востоке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Западно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- Сибирской равнины, на правом берегу реки Томи, в 60 км от её впадения в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реку  Обь, и на берегах реки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Ушайки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1026" name="Picture 2" descr="C:\Users\dns\Desktop\томичи\Томск\1248542879_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332656"/>
            <a:ext cx="756084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5445224"/>
            <a:ext cx="8147248" cy="936526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В Томске проживает почти половина всех жителей области. Деловая и культурная жизнь сосредоточена в центральной его части, там, где </a:t>
            </a:r>
            <a:r>
              <a:rPr lang="ru-RU" sz="2400" dirty="0" err="1">
                <a:latin typeface="Times New Roman" pitchFamily="18" charset="0"/>
              </a:rPr>
              <a:t>Ушайка</a:t>
            </a:r>
            <a:r>
              <a:rPr lang="ru-RU" sz="2400" dirty="0">
                <a:latin typeface="Times New Roman" pitchFamily="18" charset="0"/>
              </a:rPr>
              <a:t> впадает в Томь.</a:t>
            </a:r>
          </a:p>
        </p:txBody>
      </p:sp>
      <p:pic>
        <p:nvPicPr>
          <p:cNvPr id="22530" name="Picture 2" descr="&amp;Tcy;&amp;ocy;&amp;mcy;&amp;scy;&amp;kcy; &quot; &amp;Gcy;&amp;ocy;&amp;rcy;&amp;ocy;&amp;dcy;&amp;acy; &amp;Rcy;&amp;ocy;&amp;scy;&amp;scy;&amp;icy;&amp;icy; &quot; &amp;Mcy;&amp;icy;&amp;rcy; &amp;Rcy;&amp;ocy;&amp;scy;&amp;scy;&amp;icy;&amp;icy;. &amp;Dcy;&amp;ocy;&amp;scy;&amp;tcy;&amp;ocy;&amp;pcy;&amp;rcy;&amp;icy;&amp;mcy;&amp;iecy;&amp;chcy;&amp;acy;&amp;tcy;&amp;iecy;&amp;lcy;&amp;softcy;&amp;ncy;&amp;ocy;&amp;scy;&amp;tcy;&amp;icy; &amp;gcy;&amp;ocy;&amp;rcy;&amp;ocy;&amp;dcy;&amp;ocy;&amp;vcy; &amp;Rcy;&amp;ocy;&amp;scy;&amp;scy;&amp;icy;&amp;icy;. &amp;Icy;&amp;scy;&amp;tcy;&amp;ocy;&amp;rcy;&amp;icy;&amp;yacy; &amp;gcy;&amp;ocy;&amp;rcy;&amp;ocy;&amp;dcy;&amp;ocy;&amp;vcy; &amp;Rcy;&amp;ocy;&amp;scy;&amp;scy;&amp;icy;&amp;icy;. &amp;Rcy;&amp;iecy;&amp;gcy;&amp;icy;&amp;ocy;&amp;ncy;&amp;ycy; &amp;Rcy;&amp;ocy;&amp;scy;&amp;scy;&amp;i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548680"/>
            <a:ext cx="7752608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8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13176"/>
            <a:ext cx="8668072" cy="15841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Томск- один из старейших городов Сибири. Был основан в 1604 г. по указу Бориса Годунова. День города празднуется 7 октября. Первыми строителями и жителями Томска были русские казаки.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 descr="C:\Documents and Settings\User\Рабочий стол\osnov_Tomsk_003.bmp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8662" y="285728"/>
            <a:ext cx="7128792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51720" y="188640"/>
            <a:ext cx="4680520" cy="4596940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323528" y="4771275"/>
            <a:ext cx="849694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На высоком холме возвели острог, деревянную крепость, огороженную вкопанными в землю, заострёнными брёвнами (обрубом), поставили сторожевые башни, небольшую деревянную церковь. Прошло несколько лет, и острог, поставленный на Томи, вырос, начал именоваться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«Томским городом».</a:t>
            </a: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2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788024" y="764704"/>
            <a:ext cx="4042792" cy="489696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</a:rPr>
              <a:t>Воскресенской горе стоит камень-памятник с прикреплённой к нему табличкой с надписью: «На этом месте в 1604 году был основан город Томск». Пожалуй, нет </a:t>
            </a:r>
            <a:r>
              <a:rPr lang="ru-RU" dirty="0" err="1">
                <a:latin typeface="Times New Roman" pitchFamily="18" charset="0"/>
              </a:rPr>
              <a:t>томича</a:t>
            </a:r>
            <a:r>
              <a:rPr lang="ru-RU" dirty="0">
                <a:latin typeface="Times New Roman" pitchFamily="18" charset="0"/>
              </a:rPr>
              <a:t>, который хоть однажды не побывал бы возле этого камня.</a:t>
            </a:r>
          </a:p>
        </p:txBody>
      </p:sp>
      <p:pic>
        <p:nvPicPr>
          <p:cNvPr id="8" name="Picture 4" descr="malahov1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04800" y="188913"/>
            <a:ext cx="4283075" cy="648017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4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4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4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25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42852"/>
            <a:ext cx="4154488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5003800" y="1557338"/>
            <a:ext cx="3910013" cy="1143000"/>
          </a:xfrm>
        </p:spPr>
        <p:txBody>
          <a:bodyPr/>
          <a:lstStyle/>
          <a:p>
            <a:r>
              <a:rPr lang="ru-RU" sz="1800" b="1"/>
              <a:t/>
            </a:r>
            <a:br>
              <a:rPr lang="ru-RU" sz="1800" b="1"/>
            </a:br>
            <a:endParaRPr lang="ru-RU" sz="1800" b="1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 rot="10800000" flipV="1">
            <a:off x="5614988" y="1052513"/>
            <a:ext cx="3529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148064" y="1124744"/>
            <a:ext cx="35274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Улица Бакунина (бывшая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Ефремовская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улица), окончательно сформировавшаяся в 19 веке, сегодня выглядит как настоящий музейный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комплекс.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Старинные постройки, булыжная мостовая придают неповторимый облик улице.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529</TotalTime>
  <Words>545</Words>
  <Application>Microsoft Office PowerPoint</Application>
  <PresentationFormat>Экран (4:3)</PresentationFormat>
  <Paragraphs>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Я родом из Томска и этим горжусь!</vt:lpstr>
      <vt:lpstr>На трех холмах На четырех ветрах В краю таежном Посреди Сибири Восходит город Над рекою синей. Стоит и отражается  В веках. От белых рощ,  От гордых теремов, Одеты в многоцветные узоры,  Родные начинаются просторы. Дороги в мир,  И зрелость, И любовь.                       С.Заплавный</vt:lpstr>
      <vt:lpstr>Слайд 3</vt:lpstr>
      <vt:lpstr>Слайд 4</vt:lpstr>
      <vt:lpstr>Слайд 5</vt:lpstr>
      <vt:lpstr>Томск- один из старейших городов Сибири. Был основан в 1604 г. по указу Бориса Годунова. День города празднуется 7 октября. Первыми строителями и жителями Томска были русские казаки.  </vt:lpstr>
      <vt:lpstr>Слайд 7</vt:lpstr>
      <vt:lpstr>Слайд 8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родом из Томска и этим горжусь!</dc:title>
  <dc:creator>dns</dc:creator>
  <cp:lastModifiedBy>User</cp:lastModifiedBy>
  <cp:revision>56</cp:revision>
  <dcterms:created xsi:type="dcterms:W3CDTF">2014-10-22T16:18:32Z</dcterms:created>
  <dcterms:modified xsi:type="dcterms:W3CDTF">2016-03-29T06:30:20Z</dcterms:modified>
</cp:coreProperties>
</file>