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1"/>
  </p:notesMasterIdLst>
  <p:handoutMasterIdLst>
    <p:handoutMasterId r:id="rId12"/>
  </p:handoutMasterIdLst>
  <p:sldIdLst>
    <p:sldId id="257" r:id="rId2"/>
    <p:sldId id="287" r:id="rId3"/>
    <p:sldId id="290" r:id="rId4"/>
    <p:sldId id="292" r:id="rId5"/>
    <p:sldId id="298" r:id="rId6"/>
    <p:sldId id="300" r:id="rId7"/>
    <p:sldId id="301" r:id="rId8"/>
    <p:sldId id="305" r:id="rId9"/>
    <p:sldId id="30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110D63"/>
    <a:srgbClr val="0B6514"/>
    <a:srgbClr val="FA1D06"/>
    <a:srgbClr val="006600"/>
    <a:srgbClr val="990033"/>
    <a:srgbClr val="FFFF00"/>
    <a:srgbClr val="FF00FF"/>
    <a:srgbClr val="FF3300"/>
    <a:srgbClr val="1A1410"/>
    <a:srgbClr val="03230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5" autoAdjust="0"/>
    <p:restoredTop sz="94709" autoAdjust="0"/>
  </p:normalViewPr>
  <p:slideViewPr>
    <p:cSldViewPr>
      <p:cViewPr varScale="1">
        <p:scale>
          <a:sx n="69" d="100"/>
          <a:sy n="69" d="100"/>
        </p:scale>
        <p:origin x="-139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13A903-22A3-4DD8-AB70-F201F090AB62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4DBEF9-88C7-4EE8-86A7-AEC2E33B4C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7885D3-607A-4735-BB27-FF0FC2436D60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2AA222-C6C7-49E2-AF59-51C16970D8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EE595-353B-4319-BF91-E9E75E6A1079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99CEAFD-A503-434F-80D0-C3A04520FD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EE595-353B-4319-BF91-E9E75E6A1079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CEAFD-A503-434F-80D0-C3A04520FD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EE595-353B-4319-BF91-E9E75E6A1079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CEAFD-A503-434F-80D0-C3A04520FD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EE595-353B-4319-BF91-E9E75E6A1079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99CEAFD-A503-434F-80D0-C3A04520FD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EE595-353B-4319-BF91-E9E75E6A1079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CEAFD-A503-434F-80D0-C3A04520FD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EE595-353B-4319-BF91-E9E75E6A1079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CEAFD-A503-434F-80D0-C3A04520FD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EE595-353B-4319-BF91-E9E75E6A1079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99CEAFD-A503-434F-80D0-C3A04520FD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EE595-353B-4319-BF91-E9E75E6A1079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CEAFD-A503-434F-80D0-C3A04520FD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EE595-353B-4319-BF91-E9E75E6A1079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CEAFD-A503-434F-80D0-C3A04520FD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EE595-353B-4319-BF91-E9E75E6A1079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CEAFD-A503-434F-80D0-C3A04520FD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EE595-353B-4319-BF91-E9E75E6A1079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CEAFD-A503-434F-80D0-C3A04520FD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EAEE595-353B-4319-BF91-E9E75E6A1079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99CEAFD-A503-434F-80D0-C3A04520FD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i.ytimg.com/vi/hpHlTzuAnpk/maxresdefault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88640"/>
            <a:ext cx="8784976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585791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Bookman Old Style" pitchFamily="18" charset="0"/>
              </a:rPr>
              <a:t>Презентация воспитателя </a:t>
            </a:r>
            <a:r>
              <a:rPr lang="ru-RU" sz="2000" b="1" dirty="0" err="1" smtClean="0">
                <a:solidFill>
                  <a:schemeClr val="tx1"/>
                </a:solidFill>
                <a:latin typeface="Bookman Old Style" pitchFamily="18" charset="0"/>
              </a:rPr>
              <a:t>гку</a:t>
            </a:r>
            <a:r>
              <a:rPr lang="ru-RU" sz="2000" b="1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Bookman Old Style" pitchFamily="18" charset="0"/>
              </a:rPr>
              <a:t>цссв</a:t>
            </a:r>
            <a:r>
              <a:rPr lang="ru-RU" sz="2000" b="1" dirty="0" smtClean="0">
                <a:solidFill>
                  <a:schemeClr val="tx1"/>
                </a:solidFill>
                <a:latin typeface="Bookman Old Style" pitchFamily="18" charset="0"/>
              </a:rPr>
              <a:t> «</a:t>
            </a:r>
            <a:r>
              <a:rPr lang="ru-RU" sz="2000" b="1" dirty="0" err="1" smtClean="0">
                <a:solidFill>
                  <a:schemeClr val="tx1"/>
                </a:solidFill>
                <a:latin typeface="Bookman Old Style" pitchFamily="18" charset="0"/>
              </a:rPr>
              <a:t>Сколковский</a:t>
            </a:r>
            <a:r>
              <a:rPr lang="ru-RU" sz="2000" b="1" dirty="0" smtClean="0">
                <a:solidFill>
                  <a:schemeClr val="tx1"/>
                </a:solidFill>
                <a:latin typeface="Bookman Old Style" pitchFamily="18" charset="0"/>
              </a:rPr>
              <a:t>»</a:t>
            </a:r>
            <a:br>
              <a:rPr lang="ru-RU" sz="2000" b="1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Bookman Old Style" pitchFamily="18" charset="0"/>
              </a:rPr>
              <a:t>Аникеевой Ирины Альбертовны</a:t>
            </a:r>
            <a:br>
              <a:rPr lang="ru-RU" sz="2000" b="1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Bookman Old Style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b="1" dirty="0" err="1" smtClean="0">
                <a:solidFill>
                  <a:srgbClr val="0000FF"/>
                </a:solidFill>
                <a:latin typeface="Bookman Old Style" pitchFamily="18" charset="0"/>
              </a:rPr>
              <a:t>Предметно-манипулятивная</a:t>
            </a:r>
            <a:r>
              <a:rPr lang="ru-RU" b="1" dirty="0" smtClean="0">
                <a:solidFill>
                  <a:srgbClr val="0000FF"/>
                </a:solidFill>
                <a:latin typeface="Bookman Old Style" pitchFamily="18" charset="0"/>
              </a:rPr>
              <a:t> игра с элементами сюжетно-ролевой</a:t>
            </a:r>
            <a:br>
              <a:rPr lang="ru-RU" b="1" dirty="0" smtClean="0">
                <a:solidFill>
                  <a:srgbClr val="0000FF"/>
                </a:solidFill>
                <a:latin typeface="Bookman Old Style" pitchFamily="18" charset="0"/>
              </a:rPr>
            </a:br>
            <a:r>
              <a:rPr lang="ru-RU" b="1" dirty="0" smtClean="0">
                <a:solidFill>
                  <a:srgbClr val="0000FF"/>
                </a:solidFill>
                <a:latin typeface="Bookman Old Style" pitchFamily="18" charset="0"/>
              </a:rPr>
              <a:t>«Малышки». </a:t>
            </a:r>
            <a:r>
              <a:rPr lang="ru-RU" sz="1050" dirty="0" smtClean="0"/>
              <a:t/>
            </a:r>
            <a:br>
              <a:rPr lang="ru-RU" sz="1050" dirty="0" smtClean="0"/>
            </a:br>
            <a:endParaRPr lang="ru-RU" sz="1050" dirty="0">
              <a:latin typeface="Bookman Old Style" pitchFamily="18" charset="0"/>
            </a:endParaRPr>
          </a:p>
        </p:txBody>
      </p:sp>
      <p:pic>
        <p:nvPicPr>
          <p:cNvPr id="5" name="Рисунок 4" descr="http://stat18.privet.ru/lr/0a182577f1f683b96f1a15a54fca50eb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19872" y="4596925"/>
            <a:ext cx="1872208" cy="226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Ирочка\Desktop\Новая папка\IMG_20160121_141342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260648"/>
            <a:ext cx="8784976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686800" cy="936104"/>
          </a:xfrm>
        </p:spPr>
        <p:txBody>
          <a:bodyPr/>
          <a:lstStyle/>
          <a:p>
            <a:pPr algn="ctr"/>
            <a:r>
              <a:rPr lang="ru-RU" b="1" dirty="0" err="1" smtClean="0">
                <a:solidFill>
                  <a:srgbClr val="FF3300"/>
                </a:solidFill>
                <a:latin typeface="Bookman Old Style" pitchFamily="18" charset="0"/>
              </a:rPr>
              <a:t>Чудо-детки</a:t>
            </a:r>
            <a:endParaRPr lang="ru-RU" b="1" dirty="0">
              <a:solidFill>
                <a:srgbClr val="FF33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Ирочка\Desktop\Новая папка\IMG_20160121_153114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88640"/>
            <a:ext cx="8640960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686800" cy="64807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Чудо на ладонях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http://mamaschiropractic.com/wp-content/uploads/2015/04/iStock_000037690984_Large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32040" y="4077072"/>
            <a:ext cx="388843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Ирочка\Desktop\Новая папка\IMG_20160121_153215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188640"/>
            <a:ext cx="8712967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32656"/>
            <a:ext cx="86868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A1D06"/>
                </a:solidFill>
                <a:latin typeface="Bookman Old Style" pitchFamily="18" charset="0"/>
              </a:rPr>
              <a:t>У вас есть папы</a:t>
            </a:r>
            <a:endParaRPr lang="ru-RU" b="1" dirty="0">
              <a:solidFill>
                <a:srgbClr val="FA1D06"/>
              </a:solidFill>
              <a:latin typeface="Bookman Old Style" pitchFamily="18" charset="0"/>
            </a:endParaRPr>
          </a:p>
        </p:txBody>
      </p:sp>
      <p:pic>
        <p:nvPicPr>
          <p:cNvPr id="4" name="Рисунок 3" descr="C:\Users\Ирочка\Desktop\Новая папка\IMG_20160122_140549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04248" y="3933056"/>
            <a:ext cx="208823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Ирочка\Desktop\Новая папка\IMG_20160121_130554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69269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110D63"/>
                </a:solidFill>
                <a:latin typeface="Bookman Old Style" pitchFamily="18" charset="0"/>
              </a:rPr>
              <a:t>Малышки!</a:t>
            </a:r>
            <a:endParaRPr lang="ru-RU" b="1" dirty="0">
              <a:solidFill>
                <a:srgbClr val="110D63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Ирочка\Desktop\Новая папка\IMG_20160121_154156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88640"/>
            <a:ext cx="8784975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686800" cy="72008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3300"/>
                </a:solidFill>
                <a:latin typeface="Bookman Old Style" pitchFamily="18" charset="0"/>
              </a:rPr>
              <a:t>Ой, ты, </a:t>
            </a:r>
            <a:r>
              <a:rPr lang="ru-RU" b="1" dirty="0" err="1" smtClean="0">
                <a:solidFill>
                  <a:srgbClr val="FF3300"/>
                </a:solidFill>
                <a:latin typeface="Bookman Old Style" pitchFamily="18" charset="0"/>
              </a:rPr>
              <a:t>котя-коток</a:t>
            </a:r>
            <a:r>
              <a:rPr lang="ru-RU" b="1" dirty="0" smtClean="0">
                <a:solidFill>
                  <a:srgbClr val="FF3300"/>
                </a:solidFill>
                <a:latin typeface="Bookman Old Style" pitchFamily="18" charset="0"/>
              </a:rPr>
              <a:t>.</a:t>
            </a:r>
            <a:endParaRPr lang="ru-RU" b="1" dirty="0">
              <a:solidFill>
                <a:srgbClr val="FF3300"/>
              </a:solidFill>
              <a:latin typeface="Bookman Old Style" pitchFamily="18" charset="0"/>
            </a:endParaRPr>
          </a:p>
        </p:txBody>
      </p:sp>
      <p:pic>
        <p:nvPicPr>
          <p:cNvPr id="9224" name="Picture 8" descr="http://static2.keep4u.ru/2012/07/01/ac8a996cf61b268707dbbadb33d26a2a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08104" y="4437112"/>
            <a:ext cx="1529313" cy="18093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Ирочка\Desktop\Новая папка\IMG_20160121_154501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67944" y="2780928"/>
            <a:ext cx="507605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Ирочка\Desktop\Новая папка\IMG_20160121_154511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2852936"/>
            <a:ext cx="496855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Ирочка\Desktop\Новая папка\IMG_20160121_154433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520" y="260648"/>
            <a:ext cx="504056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5486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1A1410"/>
                </a:solidFill>
                <a:latin typeface="Bookman Old Style" pitchFamily="18" charset="0"/>
              </a:rPr>
              <a:t>Колодец.</a:t>
            </a:r>
            <a:endParaRPr lang="ru-RU" b="1" dirty="0">
              <a:solidFill>
                <a:srgbClr val="1A1410"/>
              </a:solidFill>
              <a:latin typeface="Bookman Old Style" pitchFamily="18" charset="0"/>
            </a:endParaRPr>
          </a:p>
        </p:txBody>
      </p:sp>
      <p:pic>
        <p:nvPicPr>
          <p:cNvPr id="8196" name="Picture 4" descr="http://kolodec-za-1-den.ru/assets/components/vsk/image/small/logo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76056" y="0"/>
            <a:ext cx="3556651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Ирочка\Desktop\Новая папка\IMG_20160121_154906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188640"/>
            <a:ext cx="489654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Ирочка\Desktop\Новая папка\IMG_20160121_155108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3429000"/>
            <a:ext cx="417646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Ирочка\Desktop\Новая папка\IMG_20160121_155031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16016" y="3501008"/>
            <a:ext cx="3936396" cy="3186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Ирочка\Desktop\Новая папка\IMG_20160121_154943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139952" y="188640"/>
            <a:ext cx="4692993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90872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3300"/>
                </a:solidFill>
                <a:latin typeface="Bookman Old Style" pitchFamily="18" charset="0"/>
              </a:rPr>
              <a:t>Ваня в роли папы</a:t>
            </a:r>
            <a:endParaRPr lang="ru-RU" b="1" dirty="0">
              <a:solidFill>
                <a:srgbClr val="FF33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.depositphotos.com/1038235/2214/v/950/depositphotos_22141289-Baby-toys-cute-cartoon-set-seamless-pattern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C:\Users\Ирочка\Desktop\Новая папка\IMG_20160121_155604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79912" y="2420888"/>
            <a:ext cx="5184576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Ирочка\Desktop\Новая папка\IMG_20160121_155519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2" y="260648"/>
            <a:ext cx="4896544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69269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Андрей идет на помощь</a:t>
            </a:r>
            <a:endParaRPr lang="ru-RU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3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2038</TotalTime>
  <Words>33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Презентация воспитателя гку цссв «Сколковский» Аникеевой Ирины Альбертовны  Предметно-манипулятивная игра с элементами сюжетно-ролевой «Малышки».  </vt:lpstr>
      <vt:lpstr>Чудо-детки</vt:lpstr>
      <vt:lpstr>Чудо на ладонях</vt:lpstr>
      <vt:lpstr>У вас есть папы</vt:lpstr>
      <vt:lpstr>Малышки!</vt:lpstr>
      <vt:lpstr>Ой, ты, котя-коток.</vt:lpstr>
      <vt:lpstr>Колодец.</vt:lpstr>
      <vt:lpstr>Ваня в роли папы</vt:lpstr>
      <vt:lpstr>Андрей идет на помощь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Ирочка</cp:lastModifiedBy>
  <cp:revision>221</cp:revision>
  <dcterms:created xsi:type="dcterms:W3CDTF">2012-10-27T07:57:04Z</dcterms:created>
  <dcterms:modified xsi:type="dcterms:W3CDTF">2016-04-06T14:01:32Z</dcterms:modified>
</cp:coreProperties>
</file>