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3" r:id="rId3"/>
    <p:sldId id="287" r:id="rId4"/>
    <p:sldId id="274" r:id="rId5"/>
    <p:sldId id="275" r:id="rId6"/>
    <p:sldId id="276" r:id="rId7"/>
    <p:sldId id="277" r:id="rId8"/>
    <p:sldId id="280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 autoAdjust="0"/>
    <p:restoredTop sz="94681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00F78-F19E-4E1E-9837-32FCF7B67D1F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CE2A-6A9E-43AF-B1AF-EB4DB055C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Выполнил:  тренер-преподаватель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по волейболу  </a:t>
            </a:r>
            <a:r>
              <a:rPr lang="ru-RU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Ковтунова</a:t>
            </a:r>
            <a:r>
              <a:rPr lang="ru-RU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И.А.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МБУ ДО ДЮСШ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п.Орловский</a:t>
            </a:r>
            <a:r>
              <a:rPr lang="ru-RU" sz="1200" b="1" baseline="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5CE2A-6A9E-43AF-B1AF-EB4DB055C15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Способы и варианты  приема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5CE2A-6A9E-43AF-B1AF-EB4DB055C1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Перемещения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5CE2A-6A9E-43AF-B1AF-EB4DB055C15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7272366" cy="1138230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554" name="Picture 2" descr="http://cs622018.vk.me/v622018993/2cee9/NJDH6MnR8A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Волейбол: «Техника игры в защите»</a:t>
            </a:r>
            <a:r>
              <a:rPr lang="ru-RU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857628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Выполнил:  тренер-преподаватель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по волейболу  </a:t>
            </a:r>
            <a:r>
              <a:rPr lang="ru-RU" sz="24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Ковтунова</a:t>
            </a: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И.А.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МБУ ДО ДЮСШ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п.Орловский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Обычно выполнению приема мяча с </a:t>
            </a:r>
            <a:r>
              <a:rPr lang="ru-RU" u="sng" dirty="0" smtClean="0"/>
              <a:t>падением перекатом на спину предшествует перемещение вперед бегом или скачком.</a:t>
            </a:r>
          </a:p>
          <a:p>
            <a:r>
              <a:rPr lang="ru-RU" dirty="0" smtClean="0"/>
              <a:t>Падение перекатом на спину может выполняться и после выпада в сторону. Предварительно игрок поворачивает туловище в сторону вытянутой ноги и после передачи </a:t>
            </a:r>
            <a:r>
              <a:rPr lang="ru-RU" dirty="0" smtClean="0"/>
              <a:t>делает </a:t>
            </a:r>
            <a:r>
              <a:rPr lang="ru-RU" dirty="0" smtClean="0"/>
              <a:t>перекат на спину.</a:t>
            </a:r>
            <a:endParaRPr lang="ru-RU" dirty="0"/>
          </a:p>
        </p:txBody>
      </p:sp>
      <p:pic>
        <p:nvPicPr>
          <p:cNvPr id="6146" name="Picture 2" descr="http://www.lfit.com.ua/files/018mc_BeachVolleyballActiveHealthyBeautifu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4314825" cy="3105150"/>
          </a:xfrm>
          <a:prstGeom prst="rect">
            <a:avLst/>
          </a:prstGeom>
          <a:noFill/>
        </p:spPr>
      </p:pic>
      <p:pic>
        <p:nvPicPr>
          <p:cNvPr id="6148" name="Picture 4" descr="http://katushka.in.ua/uploads/posts/2014-09/1412008962_snimok_volejb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429108"/>
            <a:ext cx="4786346" cy="22860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608246" flipV="1">
            <a:off x="419620" y="439714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Поменяется другой способ приземления -- после прикосновения грудью к поверхности площадки, руки разводятся в стороны и игрок продолжает скользить по площадке с прогнутым туловищем и согнутыми ногами до остановки.</a:t>
            </a:r>
            <a:endParaRPr lang="ru-RU" dirty="0"/>
          </a:p>
        </p:txBody>
      </p:sp>
      <p:pic>
        <p:nvPicPr>
          <p:cNvPr id="5122" name="Picture 2" descr="http://volleysert.ru/wp-content/uploads/2015/09/%D0%A2%D0%B5%D1%85%D0%BD%D0%B8%D0%BA%D0%B0-%D0%BF%D1%80%D0%B8%D0%B5%D0%BC%D0%B0-%D0%BC%D1%8F%D1%87%D0%B0-%D0%B2-%D0%BF%D0%B0%D0%B4%D0%B5%D0%BD%D0%B8%D0%B8-%D0%B2%D0%BF%D0%B5%D1%80%D0%B5%D0%B4-800x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071966" cy="2428892"/>
          </a:xfrm>
          <a:prstGeom prst="rect">
            <a:avLst/>
          </a:prstGeom>
          <a:noFill/>
        </p:spPr>
      </p:pic>
      <p:pic>
        <p:nvPicPr>
          <p:cNvPr id="5124" name="Picture 4" descr="http://www.studfiles.ru/html/2706/133/html_SVsNl1CWAo.mS_J/htmlconvd-94lzBw_html_7ae7742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928670"/>
            <a:ext cx="4202111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ключ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4295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Специфика волейбола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Специфика волейбола отчасти заключена в самом его названии: "волей" - на лету, "бол" - мяч.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Одной из важных задач в волейболе является задача определения траектории и скорости полёта мяча и умение своевременно "выйти на мяч" - занять удобное исходное положение для приема передачи, нападающего удара, блокирования.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://www.dvorsportinfo.ru/images/stories/pas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143380"/>
            <a:ext cx="5715000" cy="22907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405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14818"/>
            <a:ext cx="3500462" cy="2357454"/>
          </a:xfrm>
          <a:prstGeom prst="rect">
            <a:avLst/>
          </a:prstGeom>
          <a:noFill/>
        </p:spPr>
      </p:pic>
      <p:pic>
        <p:nvPicPr>
          <p:cNvPr id="27656" name="Picture 8" descr="bimg2130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785926"/>
            <a:ext cx="4000528" cy="2552703"/>
          </a:xfrm>
          <a:prstGeom prst="rect">
            <a:avLst/>
          </a:prstGeom>
          <a:noFill/>
        </p:spPr>
      </p:pic>
      <p:pic>
        <p:nvPicPr>
          <p:cNvPr id="27658" name="Picture 10" descr="16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42"/>
            <a:ext cx="3205134" cy="24431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914199">
            <a:off x="641552" y="534987"/>
            <a:ext cx="6050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Способы и варианты  приема 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8674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Техника игры в защите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Игра команды в защите не менее важна, чем в нападении. Все усилия коллектива, стремящегося победить в состязании, окажутся тщетными, если его игроки будут допускать ошибки в защитных действиях. Технические приемы нападающего в волейболе богаче, чем защитника. Однако приемы защиты значительно эффективнее при правильном и внимательном их выполнении.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Техника защиты подразделяется на две основные группы -стойки и перемещения, техника владения мячом и противодействия.</a:t>
            </a:r>
            <a:endParaRPr lang="ru-RU" sz="2000" dirty="0"/>
          </a:p>
        </p:txBody>
      </p:sp>
      <p:pic>
        <p:nvPicPr>
          <p:cNvPr id="3" name="Picture 2" descr="http://s5.stc.all.kpcdn.net/f/3/image/80/53/1815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9000"/>
            <a:ext cx="571504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071678"/>
            <a:ext cx="335758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Стойки </a:t>
            </a:r>
            <a:r>
              <a:rPr lang="ru-RU" sz="2400" b="1" dirty="0" smtClean="0"/>
              <a:t>и перемещения</a:t>
            </a:r>
          </a:p>
          <a:p>
            <a:endParaRPr lang="ru-RU" sz="2400" b="1" dirty="0" smtClean="0"/>
          </a:p>
          <a:p>
            <a:r>
              <a:rPr lang="ru-RU" u="sng" dirty="0" smtClean="0"/>
              <a:t>Основная </a:t>
            </a:r>
            <a:r>
              <a:rPr lang="ru-RU" u="sng" dirty="0" smtClean="0"/>
              <a:t>стойка защитника: </a:t>
            </a:r>
            <a:r>
              <a:rPr lang="ru-RU" dirty="0" smtClean="0"/>
              <a:t>ноги согнуты в коленях, руки опущены вниз, туловище наклонено вперед. Для лучшей готовности к перемещениям игрок все время переминается с ноги на ногу, не перенося тяжесть тела на ту или иную ногу и ощущая ее подушечками подошв.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428604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Техника защиты подразделяется на две основные </a:t>
            </a:r>
            <a:r>
              <a:rPr lang="ru-RU" sz="3600" dirty="0" smtClean="0"/>
              <a:t>группы:</a:t>
            </a:r>
            <a:endParaRPr lang="ru-RU" sz="3600" dirty="0"/>
          </a:p>
        </p:txBody>
      </p:sp>
      <p:pic>
        <p:nvPicPr>
          <p:cNvPr id="14338" name="Picture 2" descr="http://volna.org/wp-content/uploads/2014/11/volieibol_obuchieniie_tiekhnikie_priiema_miacha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000241"/>
            <a:ext cx="4500594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2857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Низкая стойка защитника: </a:t>
            </a:r>
            <a:endParaRPr lang="ru-RU" sz="2000" u="sng" dirty="0" smtClean="0"/>
          </a:p>
          <a:p>
            <a:r>
              <a:rPr lang="ru-RU" sz="2000" dirty="0" smtClean="0"/>
              <a:t>туловище </a:t>
            </a:r>
            <a:r>
              <a:rPr lang="ru-RU" sz="2000" dirty="0" smtClean="0"/>
              <a:t>больше наклонено вперед, а ноги шире расставлены в стороны. Руки, согнутые в локтях, находятся на уровне пояса. Как правило, стойка является исходным положением для приема мяча снизу и сверху двумя руками.</a:t>
            </a:r>
            <a:endParaRPr lang="ru-RU" sz="2000" dirty="0"/>
          </a:p>
        </p:txBody>
      </p:sp>
      <p:pic>
        <p:nvPicPr>
          <p:cNvPr id="13316" name="Picture 4" descr="http://joinfo.ua/images/t/w620-q70/images/gallery/2014/08/289_53e4c430b8c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642918"/>
            <a:ext cx="571500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71612"/>
            <a:ext cx="371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Ходьба </a:t>
            </a:r>
            <a:r>
              <a:rPr lang="ru-RU" u="sng" dirty="0" smtClean="0"/>
              <a:t>приставным </a:t>
            </a:r>
            <a:r>
              <a:rPr lang="ru-RU" u="sng" dirty="0" smtClean="0"/>
              <a:t>шагом- </a:t>
            </a:r>
          </a:p>
          <a:p>
            <a:r>
              <a:rPr lang="ru-RU" dirty="0" smtClean="0"/>
              <a:t>начинается </a:t>
            </a:r>
            <a:r>
              <a:rPr lang="ru-RU" dirty="0" smtClean="0"/>
              <a:t>с ноги, в сторону которой выполняется движение, другая нога приставляется (при перемещении вправо движение начинается с правой ноги, левая приставляется). При ходьбе ноги согнуты, в связи с чем исключаются вертикальные колебания центра тяжести и увеличивается скорость перемещения.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785794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Перемещения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3571876"/>
            <a:ext cx="4143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Ходьба </a:t>
            </a:r>
            <a:r>
              <a:rPr lang="ru-RU" u="sng" dirty="0" err="1" smtClean="0"/>
              <a:t>скрестным</a:t>
            </a:r>
            <a:r>
              <a:rPr lang="ru-RU" u="sng" dirty="0" smtClean="0"/>
              <a:t> шагом- </a:t>
            </a:r>
            <a:r>
              <a:rPr lang="ru-RU" dirty="0" smtClean="0"/>
              <a:t>также начинается с ноги, в сторону которой происходит перемещение -- вправо правой ногой. Левой ногой делается шаг в том же направлении, и она ставится несколько дальше правой. Таким образом, получается </a:t>
            </a:r>
            <a:r>
              <a:rPr lang="ru-RU" dirty="0" err="1" smtClean="0"/>
              <a:t>скрестное</a:t>
            </a:r>
            <a:r>
              <a:rPr lang="ru-RU" dirty="0" smtClean="0"/>
              <a:t> положение ног. Левая нога проносится впереди или сзади опорной правой.</a:t>
            </a:r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Выпады</a:t>
            </a:r>
            <a:r>
              <a:rPr lang="ru-RU" sz="40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dirty="0" smtClean="0"/>
              <a:t>Часто принимая мяч, падающий недалеко, игрок делает выпад. Выпадом может закончиться и любое перемещение.</a:t>
            </a:r>
          </a:p>
          <a:p>
            <a:r>
              <a:rPr lang="ru-RU" dirty="0" smtClean="0"/>
              <a:t>При выпаде вперед одна нога быстро выставляется вперед, ступня проносится над самой поверхностью площадки, что способствует понижению центра тяжести. Вторая нога стремительно разгибается и разворачивается носком наружу. При приеме мячей сразу двумя руками туловище наклоняется вперед, при верхней передаче оно принимает более вертикальное </a:t>
            </a:r>
            <a:r>
              <a:rPr lang="ru-RU" dirty="0" smtClean="0"/>
              <a:t>положение.</a:t>
            </a:r>
            <a:endParaRPr lang="ru-RU" dirty="0"/>
          </a:p>
        </p:txBody>
      </p:sp>
      <p:pic>
        <p:nvPicPr>
          <p:cNvPr id="9218" name="Picture 2" descr="http://volleysert.ru/wp-content/uploads/2015/09/%D0%9F%D1%80%D0%B8%D0%B5%D0%BC-%D0%BC%D1%8F%D1%87%D0%B0-%D0%B4%D0%B2%D1%83%D0%BC%D1%8F-%D1%80%D1%83%D0%BA%D0%B0%D0%BC%D0%B8-%D1%81%D0%BD%D0%B8%D0%B7%D1%83-390x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3380"/>
            <a:ext cx="3714750" cy="2238377"/>
          </a:xfrm>
          <a:prstGeom prst="rect">
            <a:avLst/>
          </a:prstGeom>
          <a:noFill/>
        </p:spPr>
      </p:pic>
      <p:pic>
        <p:nvPicPr>
          <p:cNvPr id="9220" name="Picture 4" descr="http://www.dvorsportinfo.ru/images/stories/pas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3786214" cy="24717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8581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Падения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волейболе применяются для быстрого перемещения к далеко падающему мячу и при выводе центра тяжести за площадь опоры в результате предварительного перемещения и приложенного усилия в момент передачи мяча.</a:t>
            </a:r>
          </a:p>
          <a:p>
            <a:r>
              <a:rPr lang="ru-RU" u="sng" dirty="0" smtClean="0"/>
              <a:t>Падение </a:t>
            </a:r>
            <a:r>
              <a:rPr lang="ru-RU" u="sng" dirty="0" smtClean="0"/>
              <a:t>перекатом на спину</a:t>
            </a:r>
            <a:r>
              <a:rPr lang="ru-RU" dirty="0" smtClean="0"/>
              <a:t>, как правило, выполняется из приседа после передачи двумя руками сверху. Игрок отводит плечи назад, садится на пятку сзади стоящей ноги, группируется и падает перекатом на спину. Голову он наклоняет к груди во избежание удара о поверхность площадки </a:t>
            </a:r>
            <a:r>
              <a:rPr lang="ru-RU" dirty="0" smtClean="0"/>
              <a:t>После </a:t>
            </a:r>
            <a:r>
              <a:rPr lang="ru-RU" dirty="0" smtClean="0"/>
              <a:t>переката маховым движением ног игрок встает и принимает стойку.</a:t>
            </a:r>
            <a:endParaRPr lang="ru-RU" dirty="0"/>
          </a:p>
        </p:txBody>
      </p:sp>
      <p:pic>
        <p:nvPicPr>
          <p:cNvPr id="7170" name="Picture 2" descr="http://sclubs.ru/media/uploads/volleyball/priem_myacha_snizu_odnoy_rukoy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256"/>
            <a:ext cx="5905500" cy="15621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624</Words>
  <PresentationFormat>Экран (4:3)</PresentationFormat>
  <Paragraphs>52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Волейбол: «Техника игры в защите»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 «Прием мяча снизу»</dc:title>
  <dc:creator>ibm</dc:creator>
  <cp:lastModifiedBy>ibm</cp:lastModifiedBy>
  <cp:revision>20</cp:revision>
  <dcterms:created xsi:type="dcterms:W3CDTF">2016-03-18T17:59:05Z</dcterms:created>
  <dcterms:modified xsi:type="dcterms:W3CDTF">2016-03-25T16:52:13Z</dcterms:modified>
</cp:coreProperties>
</file>