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24744"/>
            <a:ext cx="64087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Тип:</a:t>
            </a:r>
          </a:p>
          <a:p>
            <a:endParaRPr lang="ru-RU" sz="4400" dirty="0"/>
          </a:p>
          <a:p>
            <a:r>
              <a:rPr lang="ru-RU" sz="4400" dirty="0" smtClean="0"/>
              <a:t>Класс:</a:t>
            </a:r>
          </a:p>
          <a:p>
            <a:endParaRPr lang="ru-RU" sz="4400" dirty="0"/>
          </a:p>
          <a:p>
            <a:r>
              <a:rPr lang="ru-RU" sz="4400" dirty="0" smtClean="0"/>
              <a:t>Я зная, что …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2580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15516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005" y="476672"/>
            <a:ext cx="3601618" cy="240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2718"/>
            <a:ext cx="2885256" cy="217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57244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12718"/>
            <a:ext cx="2321878" cy="263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11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69589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0800000">
            <a:off x="2675187" y="500606"/>
            <a:ext cx="688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,</a:t>
            </a:r>
            <a:endParaRPr lang="ru-RU" sz="8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387424"/>
            <a:ext cx="4544417" cy="515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7864" y="1124744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н</a:t>
            </a:r>
            <a:endParaRPr lang="ru-RU" sz="7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78328"/>
            <a:ext cx="1812983" cy="108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0800000">
            <a:off x="6588224" y="764704"/>
            <a:ext cx="360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,</a:t>
            </a:r>
            <a:endParaRPr lang="ru-RU" sz="9600" dirty="0"/>
          </a:p>
        </p:txBody>
      </p:sp>
      <p:sp>
        <p:nvSpPr>
          <p:cNvPr id="5" name="TextBox 4"/>
          <p:cNvSpPr txBox="1"/>
          <p:nvPr/>
        </p:nvSpPr>
        <p:spPr>
          <a:xfrm>
            <a:off x="4723929" y="407707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/>
              <a:t>ные</a:t>
            </a:r>
            <a:endParaRPr lang="ru-RU" sz="4800" dirty="0"/>
          </a:p>
        </p:txBody>
      </p:sp>
      <p:pic>
        <p:nvPicPr>
          <p:cNvPr id="2055" name="Picture 7" descr="C:\Users\User\Desktop\449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7812" y="3437026"/>
            <a:ext cx="1797698" cy="265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9204" y="1276182"/>
            <a:ext cx="18653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67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8478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Позвоночные животные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3416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44824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/>
              <a:t>Цель:</a:t>
            </a:r>
            <a:r>
              <a:rPr lang="ru-RU" sz="3200" dirty="0" smtClean="0"/>
              <a:t> познакомиться с типом Позвоночные животные, классами, их особенностями строения, размножения, средой обитания.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8328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272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«Лови ошибку»</a:t>
            </a:r>
          </a:p>
          <a:p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 smtClean="0"/>
              <a:t>Позвоночные животные не имеют позвоночника, черепа, челюстей и ходильных ног.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 позвоночным животным относятся членистоногие.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Рыбы дышат лёгкими.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 пресмыкающимся относятся лягушки.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Жираф, морж, кит – это животные класса Земноводные.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526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08720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Д/з:</a:t>
            </a:r>
          </a:p>
          <a:p>
            <a:endParaRPr lang="ru-RU" sz="3600" dirty="0" smtClean="0"/>
          </a:p>
          <a:p>
            <a:r>
              <a:rPr lang="ru-RU" sz="3600" dirty="0" smtClean="0"/>
              <a:t>§ </a:t>
            </a:r>
            <a:r>
              <a:rPr lang="ru-RU" sz="3600" dirty="0" smtClean="0"/>
              <a:t>21 </a:t>
            </a:r>
            <a:r>
              <a:rPr lang="ru-RU" sz="3600" dirty="0" smtClean="0"/>
              <a:t>(учебник и тетрадь</a:t>
            </a:r>
          </a:p>
          <a:p>
            <a:endParaRPr lang="ru-RU" sz="3600" dirty="0" smtClean="0"/>
          </a:p>
          <a:p>
            <a:r>
              <a:rPr lang="ru-RU" sz="3600" dirty="0" smtClean="0"/>
              <a:t>Стр. 95 – 97 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5688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78</TotalTime>
  <Words>91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Сетка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School</cp:lastModifiedBy>
  <cp:revision>5</cp:revision>
  <dcterms:created xsi:type="dcterms:W3CDTF">2016-03-02T16:01:00Z</dcterms:created>
  <dcterms:modified xsi:type="dcterms:W3CDTF">2016-03-03T01:33:18Z</dcterms:modified>
</cp:coreProperties>
</file>