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73" r:id="rId5"/>
    <p:sldId id="267" r:id="rId6"/>
    <p:sldId id="271" r:id="rId7"/>
    <p:sldId id="268" r:id="rId8"/>
    <p:sldId id="269" r:id="rId9"/>
    <p:sldId id="265" r:id="rId10"/>
    <p:sldId id="274" r:id="rId11"/>
    <p:sldId id="272" r:id="rId12"/>
    <p:sldId id="266" r:id="rId13"/>
    <p:sldId id="264" r:id="rId14"/>
    <p:sldId id="263" r:id="rId15"/>
    <p:sldId id="275" r:id="rId16"/>
    <p:sldId id="262" r:id="rId17"/>
    <p:sldId id="261" r:id="rId18"/>
    <p:sldId id="257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57C6B-2CDA-4D82-BD6D-991B4E06ED84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99DB-9B63-4D7F-9C3F-4DBD5D0A1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199DB-9B63-4D7F-9C3F-4DBD5D0A12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727B-61D7-4760-929B-6AFCC2FF0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285728"/>
            <a:ext cx="6572296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" pitchFamily="34" charset="0"/>
              </a:rPr>
              <a:t>Муниципальное  бюджетное образовательное учреждение дополнительного образования детей</a:t>
            </a:r>
          </a:p>
          <a:p>
            <a:pPr algn="ctr"/>
            <a:r>
              <a:rPr lang="ru-RU" sz="2000" b="1" i="1" u="sng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" pitchFamily="34" charset="0"/>
              </a:rPr>
              <a:t>«Дворец детского (юношеского)  творчества» </a:t>
            </a:r>
          </a:p>
          <a:p>
            <a:pPr algn="ctr"/>
            <a:endParaRPr lang="ru-RU" sz="2000" b="1" i="1" u="sng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" pitchFamily="34" charset="0"/>
            </a:endParaRPr>
          </a:p>
          <a:p>
            <a:r>
              <a:rPr lang="ru-RU" sz="2400" b="1" u="sng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Тема: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Система работы  педагога дополнительного образования  по развитию творческой одаренности детей  в коллективе художественно – эстетической направленности</a:t>
            </a:r>
          </a:p>
          <a:p>
            <a:endParaRPr lang="ru-RU" sz="16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16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7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Выполнила: Бахтина Наталья Николаевна,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педагог дополнительного образования  коллектива «Цветочный дизайн», </a:t>
            </a:r>
            <a:endParaRPr lang="ru-RU" sz="20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4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2014-2015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уч.год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, г Узловая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8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571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Технологии, методы, приемы и формы обучения, используемые 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на занятиях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285860"/>
            <a:ext cx="6257940" cy="557214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Проблемный метод обучения.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Исследовательский метод.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Технология развития критического мышления.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Информационно-коммуникативные технологии.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Метод проектов.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Коллективно-творческие мероприятия.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Самостоятельная работа обучающихся.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Лекция.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Беседа.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Дискуссия.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Пресс-конференция.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Экскурсия.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Ролевая игра.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Викторина.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Конкурсы.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Творческие задания.</a:t>
            </a:r>
          </a:p>
          <a:p>
            <a:pPr lvl="0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Работа в  </a:t>
            </a:r>
            <a:r>
              <a:rPr lang="ru-RU" sz="8000" dirty="0" err="1" smtClean="0">
                <a:solidFill>
                  <a:srgbClr val="C00000"/>
                </a:solidFill>
                <a:latin typeface="Monotype Corsiva" pitchFamily="66" charset="0"/>
              </a:rPr>
              <a:t>микрогруппах</a:t>
            </a:r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Результат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У обучающихся, освоивших дополнительную образовательную программу «Изготовление искусственных цветов и композиций», формируется: способность к самопознанию, саморазвитию и самоопределению; умение самостоятельного планирования и осуществления учебной деятельности и организации учебного сотрудничества с педагогами и сверстниками, построения индивидуального образовательного маршрута; научный тип мышления, развиваются и совершенствуются компетентности в предметных областях, учебно-исследовательской, проектной и социальной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Интегративный характер образовательной деятельности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071810"/>
            <a:ext cx="2405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86256"/>
            <a:ext cx="1857388" cy="157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071942"/>
            <a:ext cx="1857388" cy="254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571612"/>
            <a:ext cx="2928958" cy="23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214818"/>
            <a:ext cx="1785950" cy="228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5000636"/>
            <a:ext cx="1357322" cy="150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071802" y="1571612"/>
            <a:ext cx="3786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Мы не только делаем искусственные цветы, мы еще и рисуем, занимаемся аппликацией, делаем объемные текстильные работы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Мои творческие натуры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42984"/>
            <a:ext cx="1666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444773" cy="20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500174"/>
            <a:ext cx="2753939" cy="210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214818"/>
            <a:ext cx="3000396" cy="19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857628"/>
            <a:ext cx="2094861" cy="250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143380"/>
            <a:ext cx="2143140" cy="20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Московский международный форум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«Одаренные дети», 2010 год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3981446" cy="29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643438" y="1285860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Савелкина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Любовь-   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Дипломант 1 степени 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Вражнова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Анаставия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-  Дипломант 1 степени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Номинация «Конкурс прикладное творчество»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71538" y="3857629"/>
            <a:ext cx="3429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Творческий этап форума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Защита творческой работы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Наши достижения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071546"/>
            <a:ext cx="6972320" cy="55721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2011 год – Грамота за творческий подход областного конкурса творческих работ обучающихся "Благодатный отрок";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2013 год – Диплом победителя  II  степени  Всероссийского конкурса прикладного творчества «С днём рождения, Родина!»;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Диплом победителя  III  степени  Всероссийского конкурса прикладного творчества «С днём рождения, Родина!»;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2013 год – Дипломы победителей  по Тульской области Всероссийского конкурса детского рисунка и прикладного творчества «Отдыхаем и творим»;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2013 год – Диплом участников  Всероссийского турнира школьников «Мир вокруг нас»;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2014 год -  Грамота победителя районного этапа Международного конкурса детского творчества «Красота Божьего мира»;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2014 год – Дипломы участников Всероссийского конкурса декоративно-прикладного творчества «Воспоминание о летних каникулах.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Дипломы победителя  II  степени  Всероссийского конкурса прикладного творчества  «Весна благоухает  нам!»;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Диплом победителя  III  степени Всероссийского конкурса прикладного творчества  «Весна благоухает  нам!».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         КОНКУРС ДЕТСКИХ РИСУНКОВ и ПОДЕЛОК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на тему «Пейте дети молоко…»,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посвященный юбилею </a:t>
            </a:r>
            <a:r>
              <a:rPr lang="ru-RU" sz="2700" b="1" dirty="0" err="1" smtClean="0">
                <a:solidFill>
                  <a:srgbClr val="C00000"/>
                </a:solidFill>
                <a:latin typeface="Monotype Corsiva" pitchFamily="66" charset="0"/>
              </a:rPr>
              <a:t>Узловского</a:t>
            </a: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 молочного комбината  </a:t>
            </a:r>
            <a:b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2014 год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57694"/>
            <a:ext cx="305296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2143140" cy="29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3728" y="4286256"/>
            <a:ext cx="1800238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571612"/>
            <a:ext cx="2714644" cy="325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715140" y="1785926"/>
            <a:ext cx="2071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Дипломанты II степени в номинации «Рисунок»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214950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Синякова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Дарья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Бобровская Алёна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Работы моих учениц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7153" y="4500570"/>
            <a:ext cx="2675834" cy="20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214422"/>
            <a:ext cx="20024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500438"/>
            <a:ext cx="2143140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643314"/>
            <a:ext cx="2000264" cy="290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071546"/>
            <a:ext cx="1857388" cy="22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1214422"/>
            <a:ext cx="2240882" cy="21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357166"/>
            <a:ext cx="635798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Занятия по декоративно – прикладному искусству в коллективе  «Цветочный дизайн» являются стартовой площадкой для формирования творческой одаренности обучающихся, помогают детям реализовать свои задуманные творческие проекты с помощью педагога и представить их на городских, областных, всероссийских выставках и конкурсах  детского творчества. 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Постепенно из маленького человека вырастает творческая личность, способная созидать.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642918"/>
            <a:ext cx="6686568" cy="548324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             </a:t>
            </a:r>
          </a:p>
          <a:p>
            <a:pPr>
              <a:buNone/>
            </a:pPr>
            <a:endParaRPr lang="ru-RU" sz="48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54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Творческих успехов!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4" y="2500306"/>
            <a:ext cx="300039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0"/>
            <a:ext cx="8229600" cy="5000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 </a:t>
            </a:r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" pitchFamily="34" charset="0"/>
              </a:rPr>
              <a:t>Общие сведения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445125"/>
            <a:ext cx="4038600" cy="4530725"/>
          </a:xfrm>
        </p:spPr>
        <p:txBody>
          <a:bodyPr/>
          <a:lstStyle/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b="1" smtClean="0"/>
          </a:p>
          <a:p>
            <a:pPr defTabSz="912813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200" smtClean="0"/>
          </a:p>
        </p:txBody>
      </p:sp>
      <p:graphicFrame>
        <p:nvGraphicFramePr>
          <p:cNvPr id="73824" name="Group 96"/>
          <p:cNvGraphicFramePr>
            <a:graphicFrameLocks noGrp="1"/>
          </p:cNvGraphicFramePr>
          <p:nvPr>
            <p:ph sz="half" idx="2"/>
          </p:nvPr>
        </p:nvGraphicFramePr>
        <p:xfrm>
          <a:off x="214282" y="724406"/>
          <a:ext cx="8572560" cy="6133593"/>
        </p:xfrm>
        <a:graphic>
          <a:graphicData uri="http://schemas.openxmlformats.org/drawingml/2006/table">
            <a:tbl>
              <a:tblPr/>
              <a:tblGrid>
                <a:gridCol w="3429023"/>
                <a:gridCol w="5143537"/>
              </a:tblGrid>
              <a:tr h="398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ФАМИЛИЯ, ИМЯ, ОТЧЕСТВО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Бахтина Наталья Николаевна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8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ДАТА РОЖДЕНИЯ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26.09.1964г.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4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ОБРАЗОВАНИЕ, КВАЛИФИКАЦИЯ ПО ДИПЛОМУ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высшее, окончила </a:t>
                      </a:r>
                      <a:r>
                        <a:rPr kumimoji="0" lang="ru-RU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ea typeface="+mn-ea"/>
                          <a:cs typeface="Arial" charset="0"/>
                        </a:rPr>
                        <a:t>Тульский государственный педагогический институт им. Л.Н. Толстого,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по специальности учитель истории с дополнительной специальностью обществоведение и советское право, в 1987 г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ОБЩИЙ СТАЖ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С 1981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2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ЗАНИМАЕМАЯ ДОЛЖНОСТЬ, ДАТА НАЗНАЧЕНИЯ НА ЭТУ ДОЛЖНОСТЬ В ДАННОМ УЧРЕЖДЕНИИ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Педагог дополнительного образования (по совместительству)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с 01.09.2004 года.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2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НАЛИЧИЕ КВАЛИФИКАЦИОННОЙ КАТЕГОРИИ, ДАТА ПРИСВОЕНИЯ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Высшая категория, приказ министерства образования Тульской области от 12.02.2015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5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Хобби, увлечения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Умею шить, вязать, вышивать. Рисую, владею различными техниками работы с бумагой, тканью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9" descr="MC90043258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00042"/>
            <a:ext cx="762000" cy="762000"/>
          </a:xfrm>
          <a:prstGeom prst="rect">
            <a:avLst/>
          </a:prstGeom>
          <a:noFill/>
        </p:spPr>
      </p:pic>
      <p:pic>
        <p:nvPicPr>
          <p:cNvPr id="6" name="Picture 19" descr="MC90043258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762000" cy="762000"/>
          </a:xfrm>
          <a:prstGeom prst="rect">
            <a:avLst/>
          </a:prstGeom>
          <a:noFill/>
        </p:spPr>
      </p:pic>
      <p:graphicFrame>
        <p:nvGraphicFramePr>
          <p:cNvPr id="7" name="Group 96"/>
          <p:cNvGraphicFramePr>
            <a:graphicFrameLocks noGrp="1"/>
          </p:cNvGraphicFramePr>
          <p:nvPr>
            <p:ph sz="half" idx="2"/>
          </p:nvPr>
        </p:nvGraphicFramePr>
        <p:xfrm>
          <a:off x="214282" y="714356"/>
          <a:ext cx="8572560" cy="6143645"/>
        </p:xfrm>
        <a:graphic>
          <a:graphicData uri="http://schemas.openxmlformats.org/drawingml/2006/table">
            <a:tbl>
              <a:tblPr/>
              <a:tblGrid>
                <a:gridCol w="3429023"/>
                <a:gridCol w="5143537"/>
              </a:tblGrid>
              <a:tr h="39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ФАМИЛИЯ, ИМЯ, ОТЧЕСТВО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Бахтина Наталья Николаевна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9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ДАТА РОЖДЕНИЯ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26.09.1964г.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7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ОБРАЗОВАНИЕ, КВАЛИФИКАЦИЯ ПО ДИПЛОМУ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высшее, окончила </a:t>
                      </a:r>
                      <a:r>
                        <a:rPr kumimoji="0" lang="ru-RU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ea typeface="+mn-ea"/>
                          <a:cs typeface="Arial" charset="0"/>
                        </a:rPr>
                        <a:t>Тульский государственный педагогический институт им. Л.Н. Толстого,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по специальности учитель истории с дополнительной специальностью обществоведение и советское право, в 1987 г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ОБЩИЙ СТАЖ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С 1981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4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ЗАНИМАЕМАЯ ДОЛЖНОСТЬ, ДАТА НАЗНАЧЕНИЯ НА ЭТУ ДОЛЖНОСТЬ В ДАННОМ УЧРЕЖДЕНИИ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Педагог дополнительного образования (по совместительству)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с 01.09.2004 года.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4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НАЛИЧИЕ КВАЛИФИКАЦИОННОЙ КАТЕГОРИИ, ДАТА ПРИСВОЕНИЯ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Высшая категория, приказ министерства образования Тульской области от 12.02.2015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7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Хобби, увлечения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Умею шить, вязать, вышивать. Рисую, владею различными техниками работы с бумагой, тканью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428605"/>
            <a:ext cx="6072230" cy="335758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             Педагог дополнительного образования прикладного направления сам должен быть творческой личностью, мастером на все руки, уметь работать с различными материалами и инструментами; апробировать инновационные  технологии и методики в своей работе, использовать технологии развивающего  обучения, вести мониторинг творческого развития ребенка.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857232"/>
            <a:ext cx="163208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3714752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Для достижения успехов в творческом коллективе необходима атмосфера взаимопонимания, взаимной поддержки, где никто не боится высказать личное мнение, каждый имеет право на заблуждения и ошибки. Творчество возникает тогда, когда сняты определенные барьеры (внешние и внутренние), и то, что «звенит и светится» внутри человека, свободно, как песня, выходит во внешний 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Мои принципы работы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принцип развивающего и воспитывающего обучения;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принцип научности и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интегративности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;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принцип индивидуализации и дифференциации обучения; 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принцип учета возрастных возможностей.</a:t>
            </a:r>
          </a:p>
          <a:p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     Цель образовательного процесса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Основная цель каждого занятия–   формирование у обучаемых  творческого  мышления, способности  к самостоятельному и инициативному решению  проблем, умения интерактивно использовать  типовые инструментально-технологические средства и эффективно работать в неоднородных  командах для личностного развития и  профессионального самоопределения.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Технология организации образовательного процесса коллективе «Цветочный дизайн»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4829196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Начальный этап реализации обучения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–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диагностико-пропедевтический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, который выявляет интересы обучающихся, позволяет выстраивать индивидуальные образовательные маршруты продвижения по дополнительной образовательной программе «Изготовление искусственных цветов и композиций». Участники коллектива: по своему желанию, могут образовывать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микрогруппы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– группы по 2 – 3 человека или работать самостоятельно, независимо от других учащихся; определяют для себя проблемные практические задачи и примерные пути решения каждой из задач, используя имеющийся у них на данный момент инструментарий. На завершающей стадии данного этапа проходит: обсуждение целей и задач, образовавшихся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микрогрупп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; корректировка выбранных маршрутов развития; составление эскиза своей работы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     Технология организации образовательного процесса коллективе «Цветочный дизайн»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7329510" cy="4768865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Основной этап  реализации  программы - научно-исследовательский .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 занятиях педагог или участники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микрогрупп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(под руководством педагога)  знакомят других обучающихся с новыми  приемами, способами решения творческих задач (как правило, по изучаемому разделу программы), расширяют, углубляют знания в предметной области «изготовление искусственных цветов». При проведении практических  занятий предпочтение отдается  технологическим практикумам,  проектным работам; при проведении теоретических занятий – учебным дискуссиям, семинарам, малым лекциям, «круглым столам».Данный этап предполагает проведение исследовательской работы (педагог на данном этапе выступает в роли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эдвайзора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) –  самостоятельное планирование, осуществлении деятельности по организации учебного сотрудничества с педагогами и сверстниками.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Технология организации образовательного процесса коллективе «Цветочный дизайн»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Заключительный этап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– обобщение и представление опыта своей работы. Обучающиеся окончательно оформляют свои творческие работы, творческие проекты. Проходит защита творческих проектов Воспитанницы представляют результат своей деятельности на конкурсах,  выставках, фестивалях, ярмарках.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5500726" cy="28575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Monotype Corsiva" pitchFamily="66" charset="0"/>
              </a:rPr>
              <a:t>Модель взаимосвязанных учебных действий в рамках изучения программы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66"/>
            <a:ext cx="1857388" cy="19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00306"/>
            <a:ext cx="179126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604325"/>
            <a:ext cx="1785950" cy="18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57290" y="1060833"/>
          <a:ext cx="5429288" cy="5693654"/>
        </p:xfrm>
        <a:graphic>
          <a:graphicData uri="http://schemas.openxmlformats.org/drawingml/2006/table">
            <a:tbl>
              <a:tblPr/>
              <a:tblGrid>
                <a:gridCol w="1143008"/>
                <a:gridCol w="4286280"/>
              </a:tblGrid>
              <a:tr h="208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Диагностико-пропедевтический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этап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50685" marR="5068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7432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обобщение изученных ранее способов и методов решения практических задач;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7432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изучение основных теоретических знаний;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7432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поиск необходимой информации с помощью поисковых служб Интернет;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7432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решение практических задач;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50685" marR="5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Научно-исследовательский этап</a:t>
                      </a:r>
                      <a:endParaRPr lang="ru-RU" sz="180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50685" marR="5068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7432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накопление и обобщение полученной информации;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7432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самостоятельное составление и формулирование целей работы и определение способов решения практических задач;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274320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решение практических задач;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50685" marR="50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Обобщение и представление опыта своей работы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50685" marR="5068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создание и оформление научно-исследовательской, творческой проектной работы по выбранной тематике;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защита своей творческой  работы, проекта </a:t>
                      </a:r>
                      <a:endParaRPr lang="ru-RU" sz="18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50685" marR="50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1224</Words>
  <Application>Microsoft Office PowerPoint</Application>
  <PresentationFormat>Экран (4:3)</PresentationFormat>
  <Paragraphs>135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  Общие сведения</vt:lpstr>
      <vt:lpstr>Слайд 3</vt:lpstr>
      <vt:lpstr>Мои принципы работы</vt:lpstr>
      <vt:lpstr>      Цель образовательного процесса</vt:lpstr>
      <vt:lpstr>Технология организации образовательного процесса коллективе «Цветочный дизайн»</vt:lpstr>
      <vt:lpstr>     Технология организации образовательного процесса коллективе «Цветочный дизайн»</vt:lpstr>
      <vt:lpstr>Технология организации образовательного процесса коллективе «Цветочный дизайн»</vt:lpstr>
      <vt:lpstr>Модель взаимосвязанных учебных действий в рамках изучения программы </vt:lpstr>
      <vt:lpstr>Технологии, методы, приемы и формы обучения, используемые  на занятиях</vt:lpstr>
      <vt:lpstr>Результат</vt:lpstr>
      <vt:lpstr>Интегративный характер образовательной деятельности</vt:lpstr>
      <vt:lpstr>Мои творческие натуры</vt:lpstr>
      <vt:lpstr>Московский международный форум «Одаренные дети», 2010 год</vt:lpstr>
      <vt:lpstr>Наши достижения</vt:lpstr>
      <vt:lpstr>         КОНКУРС ДЕТСКИХ РИСУНКОВ и ПОДЕЛОК на тему «Пейте дети молоко…», посвященный юбилею Узловского молочного комбината   2014 год </vt:lpstr>
      <vt:lpstr>Работы моих учениц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Наталья Бахтина</cp:lastModifiedBy>
  <cp:revision>56</cp:revision>
  <dcterms:created xsi:type="dcterms:W3CDTF">2013-10-31T10:14:44Z</dcterms:created>
  <dcterms:modified xsi:type="dcterms:W3CDTF">2016-03-27T18:10:15Z</dcterms:modified>
</cp:coreProperties>
</file>