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3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2.xml" ContentType="application/vnd.openxmlformats-officedocument.drawingml.diagramData+xml"/>
  <Override PartName="/ppt/diagrams/data4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image" Target="../media/image230.png"/><Relationship Id="rId4" Type="http://schemas.openxmlformats.org/officeDocument/2006/relationships/image" Target="../media/image26.png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image" Target="../media/image2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11AA5F-8789-4456-942A-9D0C3CE14B74}" type="doc">
      <dgm:prSet loTypeId="urn:microsoft.com/office/officeart/2005/8/layout/process4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5BDDB9F-64AB-4F85-8CF8-ABCED0E1195A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Если из одной части неравенства перенести в другую слагаемое с противоположным знаком, то получится равносильное ему неравенство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158BF1-5A26-4F09-87AE-1CBF89C0CCE5}" type="parTrans" cxnId="{47199394-B61C-4129-BBAE-FA1D633A0EBD}">
      <dgm:prSet/>
      <dgm:spPr/>
      <dgm:t>
        <a:bodyPr/>
        <a:lstStyle/>
        <a:p>
          <a:endParaRPr lang="ru-RU"/>
        </a:p>
      </dgm:t>
    </dgm:pt>
    <dgm:pt modelId="{0BBF6839-33EE-4ABF-B874-B9BA6B9D9B47}" type="sibTrans" cxnId="{47199394-B61C-4129-BBAE-FA1D633A0EBD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E494E34B-5302-45E6-AD5C-B858746002AB}">
          <dgm:prSet phldrT="[Текст]" custT="1">
            <dgm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dgm:style>
          </dgm:prSet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r>
                      <a:rPr lang="ru-RU" sz="2800" b="0" i="1" smtClean="0">
                        <a:latin typeface="Cambria Math"/>
                        <a:cs typeface="Times New Roman" panose="02020603050405020304" pitchFamily="18" charset="0"/>
                      </a:rPr>
                      <m:t>18+6х</m:t>
                    </m:r>
                    <m:r>
                      <a:rPr lang="ru-RU" sz="28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&gt;0</m:t>
                    </m:r>
                  </m:oMath>
                </m:oMathPara>
              </a14:m>
              <a:endParaRPr lang="ru-RU" sz="25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dgm:t>
        </dgm:pt>
      </mc:Choice>
      <mc:Fallback xmlns="">
        <dgm:pt modelId="{E494E34B-5302-45E6-AD5C-B858746002AB}">
          <dgm:prSet phldrT="[Текст]" custT="1">
            <dgm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dgm:style>
          </dgm:prSet>
          <dgm:spPr/>
          <dgm:t>
            <a:bodyPr/>
            <a:lstStyle/>
            <a:p>
              <a:r>
                <a:rPr lang="ru-RU" sz="2800" b="0" i="0" smtClean="0">
                  <a:latin typeface="Cambria Math"/>
                  <a:cs typeface="Times New Roman" panose="02020603050405020304" pitchFamily="18" charset="0"/>
                </a:rPr>
                <a:t>18+6х</a:t>
              </a:r>
              <a:r>
                <a:rPr lang="ru-RU" sz="2800" b="0" i="0" smtClean="0">
                  <a:latin typeface="Cambria Math"/>
                  <a:ea typeface="Cambria Math"/>
                  <a:cs typeface="Times New Roman" panose="02020603050405020304" pitchFamily="18" charset="0"/>
                </a:rPr>
                <a:t>&gt;0</a:t>
              </a:r>
              <a:endParaRPr lang="ru-RU" sz="25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dgm:t>
        </dgm:pt>
      </mc:Fallback>
    </mc:AlternateContent>
    <dgm:pt modelId="{E3C6B0D5-28C5-4C35-80A0-1CDD2028763B}" type="parTrans" cxnId="{7B3FE90A-2DA2-4E7D-A72E-B32D7EF46603}">
      <dgm:prSet/>
      <dgm:spPr/>
      <dgm:t>
        <a:bodyPr/>
        <a:lstStyle/>
        <a:p>
          <a:endParaRPr lang="ru-RU"/>
        </a:p>
      </dgm:t>
    </dgm:pt>
    <dgm:pt modelId="{73997CFA-2F61-4B0B-90DC-32B21456F2F5}" type="sibTrans" cxnId="{7B3FE90A-2DA2-4E7D-A72E-B32D7EF46603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1B95F41B-58C2-465F-953D-3009D40DA53F}">
          <dgm:prSet phldrT="[Текст]" custT="1">
            <dgm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dgm:style>
          </dgm:prSet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r>
                      <a:rPr lang="ru-RU" sz="2800" b="0" i="1" smtClean="0">
                        <a:latin typeface="Cambria Math"/>
                        <a:cs typeface="Times New Roman" panose="02020603050405020304" pitchFamily="18" charset="0"/>
                      </a:rPr>
                      <m:t>6х</m:t>
                    </m:r>
                    <m:r>
                      <a:rPr lang="ru-RU" sz="28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&gt;−18</m:t>
                    </m:r>
                  </m:oMath>
                </m:oMathPara>
              </a14:m>
              <a:endParaRPr lang="ru-RU" sz="1500" dirty="0"/>
            </a:p>
          </dgm:t>
        </dgm:pt>
      </mc:Choice>
      <mc:Fallback xmlns="">
        <dgm:pt modelId="{1B95F41B-58C2-465F-953D-3009D40DA53F}">
          <dgm:prSet phldrT="[Текст]" custT="1">
            <dgm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dgm:style>
          </dgm:prSet>
          <dgm:spPr/>
          <dgm:t>
            <a:bodyPr/>
            <a:lstStyle/>
            <a:p>
              <a:r>
                <a:rPr lang="ru-RU" sz="2800" b="0" i="0" smtClean="0">
                  <a:latin typeface="Cambria Math"/>
                  <a:cs typeface="Times New Roman" panose="02020603050405020304" pitchFamily="18" charset="0"/>
                </a:rPr>
                <a:t>6х</a:t>
              </a:r>
              <a:r>
                <a:rPr lang="ru-RU" sz="2800" b="0" i="0" smtClean="0">
                  <a:latin typeface="Cambria Math"/>
                  <a:ea typeface="Cambria Math"/>
                  <a:cs typeface="Times New Roman" panose="02020603050405020304" pitchFamily="18" charset="0"/>
                </a:rPr>
                <a:t>&gt;</a:t>
              </a:r>
              <a:r>
                <a:rPr lang="ru-RU" sz="2800" b="0" i="0" smtClean="0">
                  <a:latin typeface="Cambria Math"/>
                  <a:ea typeface="Cambria Math"/>
                  <a:cs typeface="Times New Roman" panose="02020603050405020304" pitchFamily="18" charset="0"/>
                </a:rPr>
                <a:t>−18</a:t>
              </a:r>
              <a:endParaRPr lang="ru-RU" sz="1500" dirty="0"/>
            </a:p>
          </dgm:t>
        </dgm:pt>
      </mc:Fallback>
    </mc:AlternateContent>
    <dgm:pt modelId="{D177053B-1DA7-413F-B158-BC4BFDF60272}" type="parTrans" cxnId="{CE936804-EBFA-4F1A-BEC6-254B731BCE6B}">
      <dgm:prSet/>
      <dgm:spPr/>
      <dgm:t>
        <a:bodyPr/>
        <a:lstStyle/>
        <a:p>
          <a:endParaRPr lang="ru-RU"/>
        </a:p>
      </dgm:t>
    </dgm:pt>
    <dgm:pt modelId="{78A91781-5A50-4FDC-8C00-68BD7BCA2402}" type="sibTrans" cxnId="{CE936804-EBFA-4F1A-BEC6-254B731BCE6B}">
      <dgm:prSet/>
      <dgm:spPr/>
      <dgm:t>
        <a:bodyPr/>
        <a:lstStyle/>
        <a:p>
          <a:endParaRPr lang="ru-RU"/>
        </a:p>
      </dgm:t>
    </dgm:pt>
    <dgm:pt modelId="{EA064C9D-071E-4D8B-8693-43F7451171A6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 Если обе части неравенства умножить или разделить на одно и то же </a:t>
          </a:r>
          <a:r>
            <a:rPr lang="ru-RU" sz="24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положительное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число, то получится равносильное ему неравенство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21EEA8-E455-4651-A48E-014BF38D68F9}" type="parTrans" cxnId="{ED99A4B2-EABD-4E7D-9F26-3E140CBF1263}">
      <dgm:prSet/>
      <dgm:spPr/>
      <dgm:t>
        <a:bodyPr/>
        <a:lstStyle/>
        <a:p>
          <a:endParaRPr lang="ru-RU"/>
        </a:p>
      </dgm:t>
    </dgm:pt>
    <dgm:pt modelId="{ED467350-C5B4-4CA2-90C7-81C95803E9DE}" type="sibTrans" cxnId="{ED99A4B2-EABD-4E7D-9F26-3E140CBF1263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4F1AA409-B06F-4A5C-A68F-C53BCC752B33}">
          <dgm:prSet phldrT="[Текст]" custT="1"/>
          <dgm:spPr/>
          <dgm:t>
            <a:bodyPr/>
            <a:lstStyle/>
            <a:p>
              <a:endParaRPr lang="ru-RU" sz="2800" b="0" i="1" dirty="0" smtClean="0">
                <a:latin typeface="Cambria Math"/>
                <a:cs typeface="Times New Roman" panose="02020603050405020304" pitchFamily="18" charset="0"/>
              </a:endParaRPr>
            </a:p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r>
                      <a:rPr lang="ru-RU" sz="2800" b="0" i="1" smtClean="0">
                        <a:latin typeface="Cambria Math"/>
                        <a:cs typeface="Times New Roman" panose="02020603050405020304" pitchFamily="18" charset="0"/>
                      </a:rPr>
                      <m:t>х</m:t>
                    </m:r>
                    <m:r>
                      <a:rPr lang="ru-RU" sz="28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&gt;−3</m:t>
                    </m:r>
                  </m:oMath>
                </m:oMathPara>
              </a14:m>
              <a:endParaRPr lang="ru-RU" sz="2800" dirty="0"/>
            </a:p>
          </dgm:t>
        </dgm:pt>
      </mc:Choice>
      <mc:Fallback xmlns="">
        <dgm:pt modelId="{4F1AA409-B06F-4A5C-A68F-C53BCC752B33}">
          <dgm:prSet phldrT="[Текст]" custT="1"/>
          <dgm:spPr/>
          <dgm:t>
            <a:bodyPr/>
            <a:lstStyle/>
            <a:p>
              <a:endParaRPr lang="ru-RU" sz="2800" b="0" i="1" dirty="0" smtClean="0">
                <a:latin typeface="Cambria Math"/>
                <a:cs typeface="Times New Roman" panose="02020603050405020304" pitchFamily="18" charset="0"/>
              </a:endParaRPr>
            </a:p>
            <a:p>
              <a:r>
                <a:rPr lang="ru-RU" sz="2800" b="0" i="0" smtClean="0">
                  <a:latin typeface="Cambria Math"/>
                  <a:cs typeface="Times New Roman" panose="02020603050405020304" pitchFamily="18" charset="0"/>
                </a:rPr>
                <a:t>х</a:t>
              </a:r>
              <a:r>
                <a:rPr lang="ru-RU" sz="2800" b="0" i="0" smtClean="0">
                  <a:latin typeface="Cambria Math"/>
                  <a:ea typeface="Cambria Math"/>
                  <a:cs typeface="Times New Roman" panose="02020603050405020304" pitchFamily="18" charset="0"/>
                </a:rPr>
                <a:t>&gt;−</a:t>
              </a:r>
              <a:r>
                <a:rPr lang="ru-RU" sz="2800" b="0" i="0" smtClean="0">
                  <a:latin typeface="Cambria Math"/>
                  <a:ea typeface="Cambria Math"/>
                  <a:cs typeface="Times New Roman" panose="02020603050405020304" pitchFamily="18" charset="0"/>
                </a:rPr>
                <a:t>3</a:t>
              </a:r>
              <a:endParaRPr lang="ru-RU" sz="2800" dirty="0"/>
            </a:p>
          </dgm:t>
        </dgm:pt>
      </mc:Fallback>
    </mc:AlternateContent>
    <dgm:pt modelId="{43FB0BE5-11EB-40F8-8F75-A1F423166769}" type="parTrans" cxnId="{E8EB6C7F-9221-4759-9723-A4BD96C83898}">
      <dgm:prSet/>
      <dgm:spPr/>
      <dgm:t>
        <a:bodyPr/>
        <a:lstStyle/>
        <a:p>
          <a:endParaRPr lang="ru-RU"/>
        </a:p>
      </dgm:t>
    </dgm:pt>
    <dgm:pt modelId="{EE66BCF8-DACD-4992-821F-C6CEF7026BED}" type="sibTrans" cxnId="{E8EB6C7F-9221-4759-9723-A4BD96C83898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31102441-F5E1-4031-9C81-A7B687B656B0}">
          <dgm:prSet phldrT="[Текст]">
            <dgm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dgm:style>
          </dgm:prSet>
          <dgm:spPr/>
          <dgm:t>
            <a:bodyPr/>
            <a:lstStyle/>
            <a:p>
              <a:r>
                <a:rPr lang="ru-RU" dirty="0" smtClean="0"/>
                <a:t>Неравенства </a:t>
              </a:r>
              <a14:m>
                <m:oMath xmlns:m="http://schemas.openxmlformats.org/officeDocument/2006/math">
                  <m:r>
                    <a:rPr lang="ru-RU" b="0" i="1" smtClean="0">
                      <a:latin typeface="Cambria Math"/>
                      <a:cs typeface="Times New Roman" panose="02020603050405020304" pitchFamily="18" charset="0"/>
                    </a:rPr>
                    <m:t>18+6х</m:t>
                  </m:r>
                  <m:r>
                    <a:rPr lang="ru-RU" b="0" i="1" smtClean="0">
                      <a:latin typeface="Cambria Math"/>
                      <a:ea typeface="Cambria Math"/>
                      <a:cs typeface="Times New Roman" panose="02020603050405020304" pitchFamily="18" charset="0"/>
                    </a:rPr>
                    <m:t>&gt;0</m:t>
                  </m:r>
                </m:oMath>
              </a14:m>
              <a:r>
                <a:rPr lang="ru-RU" dirty="0" smtClean="0"/>
                <a:t> и</a:t>
              </a:r>
              <a14:m>
                <m:oMath xmlns:m="http://schemas.openxmlformats.org/officeDocument/2006/math">
                  <m:r>
                    <a:rPr lang="ru-RU" b="0" i="0" smtClean="0">
                      <a:latin typeface="Cambria Math"/>
                      <a:cs typeface="Times New Roman" panose="02020603050405020304" pitchFamily="18" charset="0"/>
                    </a:rPr>
                    <m:t> </m:t>
                  </m:r>
                  <m:r>
                    <a:rPr lang="ru-RU" b="0" i="1" smtClean="0">
                      <a:latin typeface="Cambria Math"/>
                      <a:cs typeface="Times New Roman" panose="02020603050405020304" pitchFamily="18" charset="0"/>
                    </a:rPr>
                    <m:t>х</m:t>
                  </m:r>
                  <m:r>
                    <a:rPr lang="ru-RU" b="0" i="1" smtClean="0">
                      <a:latin typeface="Cambria Math"/>
                      <a:ea typeface="Cambria Math"/>
                      <a:cs typeface="Times New Roman" panose="02020603050405020304" pitchFamily="18" charset="0"/>
                    </a:rPr>
                    <m:t>&gt;−3 </m:t>
                  </m:r>
                </m:oMath>
              </a14:m>
              <a:r>
                <a:rPr lang="ru-RU" dirty="0" smtClean="0"/>
                <a:t> равносильные</a:t>
              </a:r>
              <a:endParaRPr lang="ru-RU" dirty="0"/>
            </a:p>
          </dgm:t>
        </dgm:pt>
      </mc:Choice>
      <mc:Fallback xmlns="">
        <dgm:pt modelId="{31102441-F5E1-4031-9C81-A7B687B656B0}">
          <dgm:prSet phldrT="[Текст]">
            <dgm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dgm:style>
          </dgm:prSet>
          <dgm:spPr/>
          <dgm:t>
            <a:bodyPr/>
            <a:lstStyle/>
            <a:p>
              <a:r>
                <a:rPr lang="ru-RU" dirty="0" smtClean="0"/>
                <a:t>Неравенства </a:t>
              </a:r>
              <a:r>
                <a:rPr lang="ru-RU" b="0" i="0" smtClean="0">
                  <a:latin typeface="Cambria Math"/>
                  <a:cs typeface="Times New Roman" panose="02020603050405020304" pitchFamily="18" charset="0"/>
                </a:rPr>
                <a:t>18+6х</a:t>
              </a:r>
              <a:r>
                <a:rPr lang="ru-RU" b="0" i="0" smtClean="0">
                  <a:latin typeface="Cambria Math"/>
                  <a:ea typeface="Cambria Math"/>
                  <a:cs typeface="Times New Roman" panose="02020603050405020304" pitchFamily="18" charset="0"/>
                </a:rPr>
                <a:t>&gt;0</a:t>
              </a:r>
              <a:r>
                <a:rPr lang="ru-RU" dirty="0" smtClean="0"/>
                <a:t> и</a:t>
              </a:r>
              <a:r>
                <a:rPr lang="ru-RU" b="0" i="0" smtClean="0">
                  <a:latin typeface="Cambria Math"/>
                  <a:cs typeface="Times New Roman" panose="02020603050405020304" pitchFamily="18" charset="0"/>
                </a:rPr>
                <a:t> х</a:t>
              </a:r>
              <a:r>
                <a:rPr lang="ru-RU" b="0" i="0" smtClean="0">
                  <a:latin typeface="Cambria Math"/>
                  <a:ea typeface="Cambria Math"/>
                  <a:cs typeface="Times New Roman" panose="02020603050405020304" pitchFamily="18" charset="0"/>
                </a:rPr>
                <a:t>&gt;−3</a:t>
              </a:r>
              <a:r>
                <a:rPr lang="ru-RU" b="0" i="0" smtClean="0">
                  <a:latin typeface="Cambria Math"/>
                  <a:ea typeface="Cambria Math"/>
                  <a:cs typeface="Times New Roman" panose="02020603050405020304" pitchFamily="18" charset="0"/>
                </a:rPr>
                <a:t> </a:t>
              </a:r>
              <a:r>
                <a:rPr lang="ru-RU" dirty="0" smtClean="0"/>
                <a:t> </a:t>
              </a:r>
              <a:r>
                <a:rPr lang="ru-RU" dirty="0" smtClean="0"/>
                <a:t>равносильные</a:t>
              </a:r>
              <a:endParaRPr lang="ru-RU" dirty="0"/>
            </a:p>
          </dgm:t>
        </dgm:pt>
      </mc:Fallback>
    </mc:AlternateContent>
    <dgm:pt modelId="{EB5F867F-7A69-434A-B176-81B74523A336}" type="parTrans" cxnId="{63150469-E255-4786-B455-CA7101429E1C}">
      <dgm:prSet/>
      <dgm:spPr/>
      <dgm:t>
        <a:bodyPr/>
        <a:lstStyle/>
        <a:p>
          <a:endParaRPr lang="ru-RU"/>
        </a:p>
      </dgm:t>
    </dgm:pt>
    <dgm:pt modelId="{7F8F72D0-0945-4061-BF49-BC520BF7B082}" type="sibTrans" cxnId="{63150469-E255-4786-B455-CA7101429E1C}">
      <dgm:prSet/>
      <dgm:spPr/>
      <dgm:t>
        <a:bodyPr/>
        <a:lstStyle/>
        <a:p>
          <a:endParaRPr lang="ru-RU"/>
        </a:p>
      </dgm:t>
    </dgm:pt>
    <dgm:pt modelId="{A83FFF8C-FAC0-48F7-ADF4-F87C50A0E864}" type="pres">
      <dgm:prSet presAssocID="{9711AA5F-8789-4456-942A-9D0C3CE14B7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BB98EF-4069-460B-B944-F92F30741CAD}" type="pres">
      <dgm:prSet presAssocID="{4F1AA409-B06F-4A5C-A68F-C53BCC752B33}" presName="boxAndChildren" presStyleCnt="0"/>
      <dgm:spPr/>
    </dgm:pt>
    <dgm:pt modelId="{5DC17935-3D7C-4D94-B755-C5D62029F0D6}" type="pres">
      <dgm:prSet presAssocID="{4F1AA409-B06F-4A5C-A68F-C53BCC752B33}" presName="parentTextBox" presStyleLbl="node1" presStyleIdx="0" presStyleCnt="3"/>
      <dgm:spPr/>
      <dgm:t>
        <a:bodyPr/>
        <a:lstStyle/>
        <a:p>
          <a:endParaRPr lang="ru-RU"/>
        </a:p>
      </dgm:t>
    </dgm:pt>
    <dgm:pt modelId="{7434388D-4688-40FC-82C0-21FB32B3FB24}" type="pres">
      <dgm:prSet presAssocID="{4F1AA409-B06F-4A5C-A68F-C53BCC752B33}" presName="entireBox" presStyleLbl="node1" presStyleIdx="0" presStyleCnt="3" custScaleY="25933"/>
      <dgm:spPr/>
      <dgm:t>
        <a:bodyPr/>
        <a:lstStyle/>
        <a:p>
          <a:endParaRPr lang="ru-RU"/>
        </a:p>
      </dgm:t>
    </dgm:pt>
    <dgm:pt modelId="{8E00BB3E-32BC-4EF6-A3AB-26B6C66B1936}" type="pres">
      <dgm:prSet presAssocID="{4F1AA409-B06F-4A5C-A68F-C53BCC752B33}" presName="descendantBox" presStyleCnt="0"/>
      <dgm:spPr/>
    </dgm:pt>
    <dgm:pt modelId="{92BD8415-B87F-497D-8F85-DDAF7FBAA654}" type="pres">
      <dgm:prSet presAssocID="{31102441-F5E1-4031-9C81-A7B687B656B0}" presName="childTextBox" presStyleLbl="fgAccFollowNode1" presStyleIdx="0" presStyleCnt="3" custScaleY="41923" custLinFactNeighborX="-419" custLinFactNeighborY="100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E3730A-0EF5-45FC-9F1E-EC58956B8A0E}" type="pres">
      <dgm:prSet presAssocID="{78A91781-5A50-4FDC-8C00-68BD7BCA2402}" presName="sp" presStyleCnt="0"/>
      <dgm:spPr/>
    </dgm:pt>
    <dgm:pt modelId="{B8748589-5001-4CE8-8D43-8A79AC3995C0}" type="pres">
      <dgm:prSet presAssocID="{1B95F41B-58C2-465F-953D-3009D40DA53F}" presName="arrowAndChildren" presStyleCnt="0"/>
      <dgm:spPr/>
    </dgm:pt>
    <dgm:pt modelId="{EABB7A89-74A0-409E-A893-EABC3A8B8351}" type="pres">
      <dgm:prSet presAssocID="{1B95F41B-58C2-465F-953D-3009D40DA53F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5CD8FB7B-ED28-4D0B-BF6B-4F487FDAE772}" type="pres">
      <dgm:prSet presAssocID="{1B95F41B-58C2-465F-953D-3009D40DA53F}" presName="arrow" presStyleLbl="node1" presStyleIdx="1" presStyleCnt="3" custScaleY="75680"/>
      <dgm:spPr/>
      <dgm:t>
        <a:bodyPr/>
        <a:lstStyle/>
        <a:p>
          <a:endParaRPr lang="ru-RU"/>
        </a:p>
      </dgm:t>
    </dgm:pt>
    <dgm:pt modelId="{D6499696-A696-4B13-89A5-F49CBA367305}" type="pres">
      <dgm:prSet presAssocID="{1B95F41B-58C2-465F-953D-3009D40DA53F}" presName="descendantArrow" presStyleCnt="0"/>
      <dgm:spPr/>
    </dgm:pt>
    <dgm:pt modelId="{C759881E-877B-4184-87DA-DFBE9271C9A3}" type="pres">
      <dgm:prSet presAssocID="{EA064C9D-071E-4D8B-8693-43F7451171A6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1F0FF4-A441-4ADB-9FF3-60460700E5DE}" type="pres">
      <dgm:prSet presAssocID="{0BBF6839-33EE-4ABF-B874-B9BA6B9D9B47}" presName="sp" presStyleCnt="0"/>
      <dgm:spPr/>
    </dgm:pt>
    <dgm:pt modelId="{DCC747AC-1B3B-4628-97F5-2E46EF1D355F}" type="pres">
      <dgm:prSet presAssocID="{15BDDB9F-64AB-4F85-8CF8-ABCED0E1195A}" presName="arrowAndChildren" presStyleCnt="0"/>
      <dgm:spPr/>
    </dgm:pt>
    <dgm:pt modelId="{F1C4F420-1FCE-4A80-8F8E-6251AD3C9AE4}" type="pres">
      <dgm:prSet presAssocID="{15BDDB9F-64AB-4F85-8CF8-ABCED0E1195A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B31223AE-6649-405A-B30C-6152D6C30847}" type="pres">
      <dgm:prSet presAssocID="{15BDDB9F-64AB-4F85-8CF8-ABCED0E1195A}" presName="arrow" presStyleLbl="node1" presStyleIdx="2" presStyleCnt="3" custScaleY="81710"/>
      <dgm:spPr/>
      <dgm:t>
        <a:bodyPr/>
        <a:lstStyle/>
        <a:p>
          <a:endParaRPr lang="ru-RU"/>
        </a:p>
      </dgm:t>
    </dgm:pt>
    <dgm:pt modelId="{A32AD331-10C1-4129-9A02-41DF359EC9B5}" type="pres">
      <dgm:prSet presAssocID="{15BDDB9F-64AB-4F85-8CF8-ABCED0E1195A}" presName="descendantArrow" presStyleCnt="0"/>
      <dgm:spPr/>
    </dgm:pt>
    <dgm:pt modelId="{EE9731C6-8585-42D3-9BC5-37138066F919}" type="pres">
      <dgm:prSet presAssocID="{E494E34B-5302-45E6-AD5C-B858746002AB}" presName="childTextArrow" presStyleLbl="fgAccFollowNode1" presStyleIdx="2" presStyleCnt="3" custScaleY="57044" custLinFactNeighborX="-9937" custLinFactNeighborY="77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8EF11A-B6AA-4156-BF95-CECB162DAC18}" type="presOf" srcId="{15BDDB9F-64AB-4F85-8CF8-ABCED0E1195A}" destId="{B31223AE-6649-405A-B30C-6152D6C30847}" srcOrd="1" destOrd="0" presId="urn:microsoft.com/office/officeart/2005/8/layout/process4"/>
    <dgm:cxn modelId="{29BD5E73-D823-4E30-8704-F9AC0A0954B7}" type="presOf" srcId="{4F1AA409-B06F-4A5C-A68F-C53BCC752B33}" destId="{7434388D-4688-40FC-82C0-21FB32B3FB24}" srcOrd="1" destOrd="0" presId="urn:microsoft.com/office/officeart/2005/8/layout/process4"/>
    <dgm:cxn modelId="{7A915E7E-18F0-4209-937B-4EC26D0B0618}" type="presOf" srcId="{1B95F41B-58C2-465F-953D-3009D40DA53F}" destId="{EABB7A89-74A0-409E-A893-EABC3A8B8351}" srcOrd="0" destOrd="0" presId="urn:microsoft.com/office/officeart/2005/8/layout/process4"/>
    <dgm:cxn modelId="{1AA7EBC6-46F6-4BD1-AB11-64123A1C1879}" type="presOf" srcId="{15BDDB9F-64AB-4F85-8CF8-ABCED0E1195A}" destId="{F1C4F420-1FCE-4A80-8F8E-6251AD3C9AE4}" srcOrd="0" destOrd="0" presId="urn:microsoft.com/office/officeart/2005/8/layout/process4"/>
    <dgm:cxn modelId="{7B3FE90A-2DA2-4E7D-A72E-B32D7EF46603}" srcId="{15BDDB9F-64AB-4F85-8CF8-ABCED0E1195A}" destId="{E494E34B-5302-45E6-AD5C-B858746002AB}" srcOrd="0" destOrd="0" parTransId="{E3C6B0D5-28C5-4C35-80A0-1CDD2028763B}" sibTransId="{73997CFA-2F61-4B0B-90DC-32B21456F2F5}"/>
    <dgm:cxn modelId="{AB4BE703-9F50-4548-95A9-A6E3097FFA28}" type="presOf" srcId="{31102441-F5E1-4031-9C81-A7B687B656B0}" destId="{92BD8415-B87F-497D-8F85-DDAF7FBAA654}" srcOrd="0" destOrd="0" presId="urn:microsoft.com/office/officeart/2005/8/layout/process4"/>
    <dgm:cxn modelId="{8511AFCE-1BAC-4406-BD93-2BBAF198E6F3}" type="presOf" srcId="{9711AA5F-8789-4456-942A-9D0C3CE14B74}" destId="{A83FFF8C-FAC0-48F7-ADF4-F87C50A0E864}" srcOrd="0" destOrd="0" presId="urn:microsoft.com/office/officeart/2005/8/layout/process4"/>
    <dgm:cxn modelId="{CE936804-EBFA-4F1A-BEC6-254B731BCE6B}" srcId="{9711AA5F-8789-4456-942A-9D0C3CE14B74}" destId="{1B95F41B-58C2-465F-953D-3009D40DA53F}" srcOrd="1" destOrd="0" parTransId="{D177053B-1DA7-413F-B158-BC4BFDF60272}" sibTransId="{78A91781-5A50-4FDC-8C00-68BD7BCA2402}"/>
    <dgm:cxn modelId="{E8EB6C7F-9221-4759-9723-A4BD96C83898}" srcId="{9711AA5F-8789-4456-942A-9D0C3CE14B74}" destId="{4F1AA409-B06F-4A5C-A68F-C53BCC752B33}" srcOrd="2" destOrd="0" parTransId="{43FB0BE5-11EB-40F8-8F75-A1F423166769}" sibTransId="{EE66BCF8-DACD-4992-821F-C6CEF7026BED}"/>
    <dgm:cxn modelId="{ED99A4B2-EABD-4E7D-9F26-3E140CBF1263}" srcId="{1B95F41B-58C2-465F-953D-3009D40DA53F}" destId="{EA064C9D-071E-4D8B-8693-43F7451171A6}" srcOrd="0" destOrd="0" parTransId="{1821EEA8-E455-4651-A48E-014BF38D68F9}" sibTransId="{ED467350-C5B4-4CA2-90C7-81C95803E9DE}"/>
    <dgm:cxn modelId="{47199394-B61C-4129-BBAE-FA1D633A0EBD}" srcId="{9711AA5F-8789-4456-942A-9D0C3CE14B74}" destId="{15BDDB9F-64AB-4F85-8CF8-ABCED0E1195A}" srcOrd="0" destOrd="0" parTransId="{5D158BF1-5A26-4F09-87AE-1CBF89C0CCE5}" sibTransId="{0BBF6839-33EE-4ABF-B874-B9BA6B9D9B47}"/>
    <dgm:cxn modelId="{EBF3DB58-4A2C-4E70-BB3C-BE7BE9C917CE}" type="presOf" srcId="{4F1AA409-B06F-4A5C-A68F-C53BCC752B33}" destId="{5DC17935-3D7C-4D94-B755-C5D62029F0D6}" srcOrd="0" destOrd="0" presId="urn:microsoft.com/office/officeart/2005/8/layout/process4"/>
    <dgm:cxn modelId="{309A2585-ACED-43C4-B683-220EDB2A268F}" type="presOf" srcId="{1B95F41B-58C2-465F-953D-3009D40DA53F}" destId="{5CD8FB7B-ED28-4D0B-BF6B-4F487FDAE772}" srcOrd="1" destOrd="0" presId="urn:microsoft.com/office/officeart/2005/8/layout/process4"/>
    <dgm:cxn modelId="{70677366-1656-4127-9641-36A8B42E236C}" type="presOf" srcId="{EA064C9D-071E-4D8B-8693-43F7451171A6}" destId="{C759881E-877B-4184-87DA-DFBE9271C9A3}" srcOrd="0" destOrd="0" presId="urn:microsoft.com/office/officeart/2005/8/layout/process4"/>
    <dgm:cxn modelId="{63150469-E255-4786-B455-CA7101429E1C}" srcId="{4F1AA409-B06F-4A5C-A68F-C53BCC752B33}" destId="{31102441-F5E1-4031-9C81-A7B687B656B0}" srcOrd="0" destOrd="0" parTransId="{EB5F867F-7A69-434A-B176-81B74523A336}" sibTransId="{7F8F72D0-0945-4061-BF49-BC520BF7B082}"/>
    <dgm:cxn modelId="{B9257D1A-CF33-47D9-B56F-DB1C1980C98E}" type="presOf" srcId="{E494E34B-5302-45E6-AD5C-B858746002AB}" destId="{EE9731C6-8585-42D3-9BC5-37138066F919}" srcOrd="0" destOrd="0" presId="urn:microsoft.com/office/officeart/2005/8/layout/process4"/>
    <dgm:cxn modelId="{726765FB-96ED-4668-88F5-9EF5CBB5FC5A}" type="presParOf" srcId="{A83FFF8C-FAC0-48F7-ADF4-F87C50A0E864}" destId="{7CBB98EF-4069-460B-B944-F92F30741CAD}" srcOrd="0" destOrd="0" presId="urn:microsoft.com/office/officeart/2005/8/layout/process4"/>
    <dgm:cxn modelId="{216936BB-7A79-4606-956E-9CEFFDA3119A}" type="presParOf" srcId="{7CBB98EF-4069-460B-B944-F92F30741CAD}" destId="{5DC17935-3D7C-4D94-B755-C5D62029F0D6}" srcOrd="0" destOrd="0" presId="urn:microsoft.com/office/officeart/2005/8/layout/process4"/>
    <dgm:cxn modelId="{FEB537E4-F6D7-4EF3-B125-6DFAB26C910B}" type="presParOf" srcId="{7CBB98EF-4069-460B-B944-F92F30741CAD}" destId="{7434388D-4688-40FC-82C0-21FB32B3FB24}" srcOrd="1" destOrd="0" presId="urn:microsoft.com/office/officeart/2005/8/layout/process4"/>
    <dgm:cxn modelId="{55C9B19F-D929-4514-8F25-F871EE6E2B2F}" type="presParOf" srcId="{7CBB98EF-4069-460B-B944-F92F30741CAD}" destId="{8E00BB3E-32BC-4EF6-A3AB-26B6C66B1936}" srcOrd="2" destOrd="0" presId="urn:microsoft.com/office/officeart/2005/8/layout/process4"/>
    <dgm:cxn modelId="{3814BD0F-0D96-4C29-AC5D-4FE98BA90C76}" type="presParOf" srcId="{8E00BB3E-32BC-4EF6-A3AB-26B6C66B1936}" destId="{92BD8415-B87F-497D-8F85-DDAF7FBAA654}" srcOrd="0" destOrd="0" presId="urn:microsoft.com/office/officeart/2005/8/layout/process4"/>
    <dgm:cxn modelId="{8CB10141-E00F-4609-9BB9-B9C432C858BA}" type="presParOf" srcId="{A83FFF8C-FAC0-48F7-ADF4-F87C50A0E864}" destId="{EAE3730A-0EF5-45FC-9F1E-EC58956B8A0E}" srcOrd="1" destOrd="0" presId="urn:microsoft.com/office/officeart/2005/8/layout/process4"/>
    <dgm:cxn modelId="{8FDA991B-9592-4E4C-A005-F308DAD11EFA}" type="presParOf" srcId="{A83FFF8C-FAC0-48F7-ADF4-F87C50A0E864}" destId="{B8748589-5001-4CE8-8D43-8A79AC3995C0}" srcOrd="2" destOrd="0" presId="urn:microsoft.com/office/officeart/2005/8/layout/process4"/>
    <dgm:cxn modelId="{CC9849C9-9305-4CDC-BAC7-D504E7E6437E}" type="presParOf" srcId="{B8748589-5001-4CE8-8D43-8A79AC3995C0}" destId="{EABB7A89-74A0-409E-A893-EABC3A8B8351}" srcOrd="0" destOrd="0" presId="urn:microsoft.com/office/officeart/2005/8/layout/process4"/>
    <dgm:cxn modelId="{8A332C07-AFDD-4438-A5FA-8CCA68FC0607}" type="presParOf" srcId="{B8748589-5001-4CE8-8D43-8A79AC3995C0}" destId="{5CD8FB7B-ED28-4D0B-BF6B-4F487FDAE772}" srcOrd="1" destOrd="0" presId="urn:microsoft.com/office/officeart/2005/8/layout/process4"/>
    <dgm:cxn modelId="{B0221EF4-A5C8-4EC6-886C-4DC312CDFAC5}" type="presParOf" srcId="{B8748589-5001-4CE8-8D43-8A79AC3995C0}" destId="{D6499696-A696-4B13-89A5-F49CBA367305}" srcOrd="2" destOrd="0" presId="urn:microsoft.com/office/officeart/2005/8/layout/process4"/>
    <dgm:cxn modelId="{54BD5559-1EFC-4447-8DFB-5DE7CFB8A00C}" type="presParOf" srcId="{D6499696-A696-4B13-89A5-F49CBA367305}" destId="{C759881E-877B-4184-87DA-DFBE9271C9A3}" srcOrd="0" destOrd="0" presId="urn:microsoft.com/office/officeart/2005/8/layout/process4"/>
    <dgm:cxn modelId="{077ADF09-91EF-4D14-9386-CE843E4B94B4}" type="presParOf" srcId="{A83FFF8C-FAC0-48F7-ADF4-F87C50A0E864}" destId="{3D1F0FF4-A441-4ADB-9FF3-60460700E5DE}" srcOrd="3" destOrd="0" presId="urn:microsoft.com/office/officeart/2005/8/layout/process4"/>
    <dgm:cxn modelId="{7DBFF9DE-445B-429D-A8EC-4D61973583B4}" type="presParOf" srcId="{A83FFF8C-FAC0-48F7-ADF4-F87C50A0E864}" destId="{DCC747AC-1B3B-4628-97F5-2E46EF1D355F}" srcOrd="4" destOrd="0" presId="urn:microsoft.com/office/officeart/2005/8/layout/process4"/>
    <dgm:cxn modelId="{A452A420-535A-4ECB-BE6B-78DBE37B58B3}" type="presParOf" srcId="{DCC747AC-1B3B-4628-97F5-2E46EF1D355F}" destId="{F1C4F420-1FCE-4A80-8F8E-6251AD3C9AE4}" srcOrd="0" destOrd="0" presId="urn:microsoft.com/office/officeart/2005/8/layout/process4"/>
    <dgm:cxn modelId="{0DED130B-7881-49AC-8A48-1F209B279761}" type="presParOf" srcId="{DCC747AC-1B3B-4628-97F5-2E46EF1D355F}" destId="{B31223AE-6649-405A-B30C-6152D6C30847}" srcOrd="1" destOrd="0" presId="urn:microsoft.com/office/officeart/2005/8/layout/process4"/>
    <dgm:cxn modelId="{95BBB412-0F6E-46FF-A7BE-2218C9278FBD}" type="presParOf" srcId="{DCC747AC-1B3B-4628-97F5-2E46EF1D355F}" destId="{A32AD331-10C1-4129-9A02-41DF359EC9B5}" srcOrd="2" destOrd="0" presId="urn:microsoft.com/office/officeart/2005/8/layout/process4"/>
    <dgm:cxn modelId="{517AEE89-91BE-4EF3-A8CA-FC02DF855AC5}" type="presParOf" srcId="{A32AD331-10C1-4129-9A02-41DF359EC9B5}" destId="{EE9731C6-8585-42D3-9BC5-37138066F91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11AA5F-8789-4456-942A-9D0C3CE14B74}" type="doc">
      <dgm:prSet loTypeId="urn:microsoft.com/office/officeart/2005/8/layout/process4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5BDDB9F-64AB-4F85-8CF8-ABCED0E1195A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Если из одной части неравенства перенести в другую слагаемое с противоположным знаком, то получится равносильное ему неравенство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158BF1-5A26-4F09-87AE-1CBF89C0CCE5}" type="parTrans" cxnId="{47199394-B61C-4129-BBAE-FA1D633A0EBD}">
      <dgm:prSet/>
      <dgm:spPr/>
      <dgm:t>
        <a:bodyPr/>
        <a:lstStyle/>
        <a:p>
          <a:endParaRPr lang="ru-RU"/>
        </a:p>
      </dgm:t>
    </dgm:pt>
    <dgm:pt modelId="{0BBF6839-33EE-4ABF-B874-B9BA6B9D9B47}" type="sibTrans" cxnId="{47199394-B61C-4129-BBAE-FA1D633A0EBD}">
      <dgm:prSet/>
      <dgm:spPr/>
      <dgm:t>
        <a:bodyPr/>
        <a:lstStyle/>
        <a:p>
          <a:endParaRPr lang="ru-RU"/>
        </a:p>
      </dgm:t>
    </dgm:pt>
    <dgm:pt modelId="{E494E34B-5302-45E6-AD5C-B858746002AB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E3C6B0D5-28C5-4C35-80A0-1CDD2028763B}" type="parTrans" cxnId="{7B3FE90A-2DA2-4E7D-A72E-B32D7EF46603}">
      <dgm:prSet/>
      <dgm:spPr/>
      <dgm:t>
        <a:bodyPr/>
        <a:lstStyle/>
        <a:p>
          <a:endParaRPr lang="ru-RU"/>
        </a:p>
      </dgm:t>
    </dgm:pt>
    <dgm:pt modelId="{73997CFA-2F61-4B0B-90DC-32B21456F2F5}" type="sibTrans" cxnId="{7B3FE90A-2DA2-4E7D-A72E-B32D7EF46603}">
      <dgm:prSet/>
      <dgm:spPr/>
      <dgm:t>
        <a:bodyPr/>
        <a:lstStyle/>
        <a:p>
          <a:endParaRPr lang="ru-RU"/>
        </a:p>
      </dgm:t>
    </dgm:pt>
    <dgm:pt modelId="{1B95F41B-58C2-465F-953D-3009D40DA53F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D177053B-1DA7-413F-B158-BC4BFDF60272}" type="parTrans" cxnId="{CE936804-EBFA-4F1A-BEC6-254B731BCE6B}">
      <dgm:prSet/>
      <dgm:spPr/>
      <dgm:t>
        <a:bodyPr/>
        <a:lstStyle/>
        <a:p>
          <a:endParaRPr lang="ru-RU"/>
        </a:p>
      </dgm:t>
    </dgm:pt>
    <dgm:pt modelId="{78A91781-5A50-4FDC-8C00-68BD7BCA2402}" type="sibTrans" cxnId="{CE936804-EBFA-4F1A-BEC6-254B731BCE6B}">
      <dgm:prSet/>
      <dgm:spPr/>
      <dgm:t>
        <a:bodyPr/>
        <a:lstStyle/>
        <a:p>
          <a:endParaRPr lang="ru-RU"/>
        </a:p>
      </dgm:t>
    </dgm:pt>
    <dgm:pt modelId="{EA064C9D-071E-4D8B-8693-43F7451171A6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 Если обе части неравенства умножить или разделить на одно и то же </a:t>
          </a:r>
          <a:r>
            <a:rPr lang="ru-RU" sz="24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положительное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число, то получится равносильное ему неравенство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21EEA8-E455-4651-A48E-014BF38D68F9}" type="parTrans" cxnId="{ED99A4B2-EABD-4E7D-9F26-3E140CBF1263}">
      <dgm:prSet/>
      <dgm:spPr/>
      <dgm:t>
        <a:bodyPr/>
        <a:lstStyle/>
        <a:p>
          <a:endParaRPr lang="ru-RU"/>
        </a:p>
      </dgm:t>
    </dgm:pt>
    <dgm:pt modelId="{ED467350-C5B4-4CA2-90C7-81C95803E9DE}" type="sibTrans" cxnId="{ED99A4B2-EABD-4E7D-9F26-3E140CBF1263}">
      <dgm:prSet/>
      <dgm:spPr/>
      <dgm:t>
        <a:bodyPr/>
        <a:lstStyle/>
        <a:p>
          <a:endParaRPr lang="ru-RU"/>
        </a:p>
      </dgm:t>
    </dgm:pt>
    <dgm:pt modelId="{4F1AA409-B06F-4A5C-A68F-C53BCC752B33}">
      <dgm:prSet phldrT="[Текст]" custT="1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43FB0BE5-11EB-40F8-8F75-A1F423166769}" type="parTrans" cxnId="{E8EB6C7F-9221-4759-9723-A4BD96C83898}">
      <dgm:prSet/>
      <dgm:spPr/>
      <dgm:t>
        <a:bodyPr/>
        <a:lstStyle/>
        <a:p>
          <a:endParaRPr lang="ru-RU"/>
        </a:p>
      </dgm:t>
    </dgm:pt>
    <dgm:pt modelId="{EE66BCF8-DACD-4992-821F-C6CEF7026BED}" type="sibTrans" cxnId="{E8EB6C7F-9221-4759-9723-A4BD96C83898}">
      <dgm:prSet/>
      <dgm:spPr/>
      <dgm:t>
        <a:bodyPr/>
        <a:lstStyle/>
        <a:p>
          <a:endParaRPr lang="ru-RU"/>
        </a:p>
      </dgm:t>
    </dgm:pt>
    <dgm:pt modelId="{31102441-F5E1-4031-9C81-A7B687B656B0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EB5F867F-7A69-434A-B176-81B74523A336}" type="parTrans" cxnId="{63150469-E255-4786-B455-CA7101429E1C}">
      <dgm:prSet/>
      <dgm:spPr/>
      <dgm:t>
        <a:bodyPr/>
        <a:lstStyle/>
        <a:p>
          <a:endParaRPr lang="ru-RU"/>
        </a:p>
      </dgm:t>
    </dgm:pt>
    <dgm:pt modelId="{7F8F72D0-0945-4061-BF49-BC520BF7B082}" type="sibTrans" cxnId="{63150469-E255-4786-B455-CA7101429E1C}">
      <dgm:prSet/>
      <dgm:spPr/>
      <dgm:t>
        <a:bodyPr/>
        <a:lstStyle/>
        <a:p>
          <a:endParaRPr lang="ru-RU"/>
        </a:p>
      </dgm:t>
    </dgm:pt>
    <dgm:pt modelId="{A83FFF8C-FAC0-48F7-ADF4-F87C50A0E864}" type="pres">
      <dgm:prSet presAssocID="{9711AA5F-8789-4456-942A-9D0C3CE14B74}" presName="Name0" presStyleCnt="0">
        <dgm:presLayoutVars>
          <dgm:dir/>
          <dgm:animLvl val="lvl"/>
          <dgm:resizeHandles val="exact"/>
        </dgm:presLayoutVars>
      </dgm:prSet>
      <dgm:spPr/>
    </dgm:pt>
    <dgm:pt modelId="{7CBB98EF-4069-460B-B944-F92F30741CAD}" type="pres">
      <dgm:prSet presAssocID="{4F1AA409-B06F-4A5C-A68F-C53BCC752B33}" presName="boxAndChildren" presStyleCnt="0"/>
      <dgm:spPr/>
    </dgm:pt>
    <dgm:pt modelId="{5DC17935-3D7C-4D94-B755-C5D62029F0D6}" type="pres">
      <dgm:prSet presAssocID="{4F1AA409-B06F-4A5C-A68F-C53BCC752B33}" presName="parentTextBox" presStyleLbl="node1" presStyleIdx="0" presStyleCnt="3"/>
      <dgm:spPr/>
      <dgm:t>
        <a:bodyPr/>
        <a:lstStyle/>
        <a:p>
          <a:endParaRPr lang="ru-RU"/>
        </a:p>
      </dgm:t>
    </dgm:pt>
    <dgm:pt modelId="{7434388D-4688-40FC-82C0-21FB32B3FB24}" type="pres">
      <dgm:prSet presAssocID="{4F1AA409-B06F-4A5C-A68F-C53BCC752B33}" presName="entireBox" presStyleLbl="node1" presStyleIdx="0" presStyleCnt="3" custScaleY="25933"/>
      <dgm:spPr/>
      <dgm:t>
        <a:bodyPr/>
        <a:lstStyle/>
        <a:p>
          <a:endParaRPr lang="ru-RU"/>
        </a:p>
      </dgm:t>
    </dgm:pt>
    <dgm:pt modelId="{8E00BB3E-32BC-4EF6-A3AB-26B6C66B1936}" type="pres">
      <dgm:prSet presAssocID="{4F1AA409-B06F-4A5C-A68F-C53BCC752B33}" presName="descendantBox" presStyleCnt="0"/>
      <dgm:spPr/>
    </dgm:pt>
    <dgm:pt modelId="{92BD8415-B87F-497D-8F85-DDAF7FBAA654}" type="pres">
      <dgm:prSet presAssocID="{31102441-F5E1-4031-9C81-A7B687B656B0}" presName="childTextBox" presStyleLbl="fgAccFollowNode1" presStyleIdx="0" presStyleCnt="3" custScaleY="41923" custLinFactNeighborX="-419" custLinFactNeighborY="100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E3730A-0EF5-45FC-9F1E-EC58956B8A0E}" type="pres">
      <dgm:prSet presAssocID="{78A91781-5A50-4FDC-8C00-68BD7BCA2402}" presName="sp" presStyleCnt="0"/>
      <dgm:spPr/>
    </dgm:pt>
    <dgm:pt modelId="{B8748589-5001-4CE8-8D43-8A79AC3995C0}" type="pres">
      <dgm:prSet presAssocID="{1B95F41B-58C2-465F-953D-3009D40DA53F}" presName="arrowAndChildren" presStyleCnt="0"/>
      <dgm:spPr/>
    </dgm:pt>
    <dgm:pt modelId="{EABB7A89-74A0-409E-A893-EABC3A8B8351}" type="pres">
      <dgm:prSet presAssocID="{1B95F41B-58C2-465F-953D-3009D40DA53F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5CD8FB7B-ED28-4D0B-BF6B-4F487FDAE772}" type="pres">
      <dgm:prSet presAssocID="{1B95F41B-58C2-465F-953D-3009D40DA53F}" presName="arrow" presStyleLbl="node1" presStyleIdx="1" presStyleCnt="3" custScaleY="75680"/>
      <dgm:spPr/>
      <dgm:t>
        <a:bodyPr/>
        <a:lstStyle/>
        <a:p>
          <a:endParaRPr lang="ru-RU"/>
        </a:p>
      </dgm:t>
    </dgm:pt>
    <dgm:pt modelId="{D6499696-A696-4B13-89A5-F49CBA367305}" type="pres">
      <dgm:prSet presAssocID="{1B95F41B-58C2-465F-953D-3009D40DA53F}" presName="descendantArrow" presStyleCnt="0"/>
      <dgm:spPr/>
    </dgm:pt>
    <dgm:pt modelId="{C759881E-877B-4184-87DA-DFBE9271C9A3}" type="pres">
      <dgm:prSet presAssocID="{EA064C9D-071E-4D8B-8693-43F7451171A6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1F0FF4-A441-4ADB-9FF3-60460700E5DE}" type="pres">
      <dgm:prSet presAssocID="{0BBF6839-33EE-4ABF-B874-B9BA6B9D9B47}" presName="sp" presStyleCnt="0"/>
      <dgm:spPr/>
    </dgm:pt>
    <dgm:pt modelId="{DCC747AC-1B3B-4628-97F5-2E46EF1D355F}" type="pres">
      <dgm:prSet presAssocID="{15BDDB9F-64AB-4F85-8CF8-ABCED0E1195A}" presName="arrowAndChildren" presStyleCnt="0"/>
      <dgm:spPr/>
    </dgm:pt>
    <dgm:pt modelId="{F1C4F420-1FCE-4A80-8F8E-6251AD3C9AE4}" type="pres">
      <dgm:prSet presAssocID="{15BDDB9F-64AB-4F85-8CF8-ABCED0E1195A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B31223AE-6649-405A-B30C-6152D6C30847}" type="pres">
      <dgm:prSet presAssocID="{15BDDB9F-64AB-4F85-8CF8-ABCED0E1195A}" presName="arrow" presStyleLbl="node1" presStyleIdx="2" presStyleCnt="3" custScaleY="81710"/>
      <dgm:spPr/>
      <dgm:t>
        <a:bodyPr/>
        <a:lstStyle/>
        <a:p>
          <a:endParaRPr lang="ru-RU"/>
        </a:p>
      </dgm:t>
    </dgm:pt>
    <dgm:pt modelId="{A32AD331-10C1-4129-9A02-41DF359EC9B5}" type="pres">
      <dgm:prSet presAssocID="{15BDDB9F-64AB-4F85-8CF8-ABCED0E1195A}" presName="descendantArrow" presStyleCnt="0"/>
      <dgm:spPr/>
    </dgm:pt>
    <dgm:pt modelId="{EE9731C6-8585-42D3-9BC5-37138066F919}" type="pres">
      <dgm:prSet presAssocID="{E494E34B-5302-45E6-AD5C-B858746002AB}" presName="childTextArrow" presStyleLbl="fgAccFollowNode1" presStyleIdx="2" presStyleCnt="3" custScaleY="57044" custLinFactNeighborX="-9937" custLinFactNeighborY="77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9A2585-ACED-43C4-B683-220EDB2A268F}" type="presOf" srcId="{1B95F41B-58C2-465F-953D-3009D40DA53F}" destId="{5CD8FB7B-ED28-4D0B-BF6B-4F487FDAE772}" srcOrd="1" destOrd="0" presId="urn:microsoft.com/office/officeart/2005/8/layout/process4"/>
    <dgm:cxn modelId="{29BD5E73-D823-4E30-8704-F9AC0A0954B7}" type="presOf" srcId="{4F1AA409-B06F-4A5C-A68F-C53BCC752B33}" destId="{7434388D-4688-40FC-82C0-21FB32B3FB24}" srcOrd="1" destOrd="0" presId="urn:microsoft.com/office/officeart/2005/8/layout/process4"/>
    <dgm:cxn modelId="{EBF3DB58-4A2C-4E70-BB3C-BE7BE9C917CE}" type="presOf" srcId="{4F1AA409-B06F-4A5C-A68F-C53BCC752B33}" destId="{5DC17935-3D7C-4D94-B755-C5D62029F0D6}" srcOrd="0" destOrd="0" presId="urn:microsoft.com/office/officeart/2005/8/layout/process4"/>
    <dgm:cxn modelId="{47199394-B61C-4129-BBAE-FA1D633A0EBD}" srcId="{9711AA5F-8789-4456-942A-9D0C3CE14B74}" destId="{15BDDB9F-64AB-4F85-8CF8-ABCED0E1195A}" srcOrd="0" destOrd="0" parTransId="{5D158BF1-5A26-4F09-87AE-1CBF89C0CCE5}" sibTransId="{0BBF6839-33EE-4ABF-B874-B9BA6B9D9B47}"/>
    <dgm:cxn modelId="{638EF11A-B6AA-4156-BF95-CECB162DAC18}" type="presOf" srcId="{15BDDB9F-64AB-4F85-8CF8-ABCED0E1195A}" destId="{B31223AE-6649-405A-B30C-6152D6C30847}" srcOrd="1" destOrd="0" presId="urn:microsoft.com/office/officeart/2005/8/layout/process4"/>
    <dgm:cxn modelId="{8511AFCE-1BAC-4406-BD93-2BBAF198E6F3}" type="presOf" srcId="{9711AA5F-8789-4456-942A-9D0C3CE14B74}" destId="{A83FFF8C-FAC0-48F7-ADF4-F87C50A0E864}" srcOrd="0" destOrd="0" presId="urn:microsoft.com/office/officeart/2005/8/layout/process4"/>
    <dgm:cxn modelId="{7B3FE90A-2DA2-4E7D-A72E-B32D7EF46603}" srcId="{15BDDB9F-64AB-4F85-8CF8-ABCED0E1195A}" destId="{E494E34B-5302-45E6-AD5C-B858746002AB}" srcOrd="0" destOrd="0" parTransId="{E3C6B0D5-28C5-4C35-80A0-1CDD2028763B}" sibTransId="{73997CFA-2F61-4B0B-90DC-32B21456F2F5}"/>
    <dgm:cxn modelId="{1AA7EBC6-46F6-4BD1-AB11-64123A1C1879}" type="presOf" srcId="{15BDDB9F-64AB-4F85-8CF8-ABCED0E1195A}" destId="{F1C4F420-1FCE-4A80-8F8E-6251AD3C9AE4}" srcOrd="0" destOrd="0" presId="urn:microsoft.com/office/officeart/2005/8/layout/process4"/>
    <dgm:cxn modelId="{7A915E7E-18F0-4209-937B-4EC26D0B0618}" type="presOf" srcId="{1B95F41B-58C2-465F-953D-3009D40DA53F}" destId="{EABB7A89-74A0-409E-A893-EABC3A8B8351}" srcOrd="0" destOrd="0" presId="urn:microsoft.com/office/officeart/2005/8/layout/process4"/>
    <dgm:cxn modelId="{CE936804-EBFA-4F1A-BEC6-254B731BCE6B}" srcId="{9711AA5F-8789-4456-942A-9D0C3CE14B74}" destId="{1B95F41B-58C2-465F-953D-3009D40DA53F}" srcOrd="1" destOrd="0" parTransId="{D177053B-1DA7-413F-B158-BC4BFDF60272}" sibTransId="{78A91781-5A50-4FDC-8C00-68BD7BCA2402}"/>
    <dgm:cxn modelId="{E8EB6C7F-9221-4759-9723-A4BD96C83898}" srcId="{9711AA5F-8789-4456-942A-9D0C3CE14B74}" destId="{4F1AA409-B06F-4A5C-A68F-C53BCC752B33}" srcOrd="2" destOrd="0" parTransId="{43FB0BE5-11EB-40F8-8F75-A1F423166769}" sibTransId="{EE66BCF8-DACD-4992-821F-C6CEF7026BED}"/>
    <dgm:cxn modelId="{63150469-E255-4786-B455-CA7101429E1C}" srcId="{4F1AA409-B06F-4A5C-A68F-C53BCC752B33}" destId="{31102441-F5E1-4031-9C81-A7B687B656B0}" srcOrd="0" destOrd="0" parTransId="{EB5F867F-7A69-434A-B176-81B74523A336}" sibTransId="{7F8F72D0-0945-4061-BF49-BC520BF7B082}"/>
    <dgm:cxn modelId="{B9257D1A-CF33-47D9-B56F-DB1C1980C98E}" type="presOf" srcId="{E494E34B-5302-45E6-AD5C-B858746002AB}" destId="{EE9731C6-8585-42D3-9BC5-37138066F919}" srcOrd="0" destOrd="0" presId="urn:microsoft.com/office/officeart/2005/8/layout/process4"/>
    <dgm:cxn modelId="{AB4BE703-9F50-4548-95A9-A6E3097FFA28}" type="presOf" srcId="{31102441-F5E1-4031-9C81-A7B687B656B0}" destId="{92BD8415-B87F-497D-8F85-DDAF7FBAA654}" srcOrd="0" destOrd="0" presId="urn:microsoft.com/office/officeart/2005/8/layout/process4"/>
    <dgm:cxn modelId="{ED99A4B2-EABD-4E7D-9F26-3E140CBF1263}" srcId="{1B95F41B-58C2-465F-953D-3009D40DA53F}" destId="{EA064C9D-071E-4D8B-8693-43F7451171A6}" srcOrd="0" destOrd="0" parTransId="{1821EEA8-E455-4651-A48E-014BF38D68F9}" sibTransId="{ED467350-C5B4-4CA2-90C7-81C95803E9DE}"/>
    <dgm:cxn modelId="{70677366-1656-4127-9641-36A8B42E236C}" type="presOf" srcId="{EA064C9D-071E-4D8B-8693-43F7451171A6}" destId="{C759881E-877B-4184-87DA-DFBE9271C9A3}" srcOrd="0" destOrd="0" presId="urn:microsoft.com/office/officeart/2005/8/layout/process4"/>
    <dgm:cxn modelId="{726765FB-96ED-4668-88F5-9EF5CBB5FC5A}" type="presParOf" srcId="{A83FFF8C-FAC0-48F7-ADF4-F87C50A0E864}" destId="{7CBB98EF-4069-460B-B944-F92F30741CAD}" srcOrd="0" destOrd="0" presId="urn:microsoft.com/office/officeart/2005/8/layout/process4"/>
    <dgm:cxn modelId="{216936BB-7A79-4606-956E-9CEFFDA3119A}" type="presParOf" srcId="{7CBB98EF-4069-460B-B944-F92F30741CAD}" destId="{5DC17935-3D7C-4D94-B755-C5D62029F0D6}" srcOrd="0" destOrd="0" presId="urn:microsoft.com/office/officeart/2005/8/layout/process4"/>
    <dgm:cxn modelId="{FEB537E4-F6D7-4EF3-B125-6DFAB26C910B}" type="presParOf" srcId="{7CBB98EF-4069-460B-B944-F92F30741CAD}" destId="{7434388D-4688-40FC-82C0-21FB32B3FB24}" srcOrd="1" destOrd="0" presId="urn:microsoft.com/office/officeart/2005/8/layout/process4"/>
    <dgm:cxn modelId="{55C9B19F-D929-4514-8F25-F871EE6E2B2F}" type="presParOf" srcId="{7CBB98EF-4069-460B-B944-F92F30741CAD}" destId="{8E00BB3E-32BC-4EF6-A3AB-26B6C66B1936}" srcOrd="2" destOrd="0" presId="urn:microsoft.com/office/officeart/2005/8/layout/process4"/>
    <dgm:cxn modelId="{3814BD0F-0D96-4C29-AC5D-4FE98BA90C76}" type="presParOf" srcId="{8E00BB3E-32BC-4EF6-A3AB-26B6C66B1936}" destId="{92BD8415-B87F-497D-8F85-DDAF7FBAA654}" srcOrd="0" destOrd="0" presId="urn:microsoft.com/office/officeart/2005/8/layout/process4"/>
    <dgm:cxn modelId="{8CB10141-E00F-4609-9BB9-B9C432C858BA}" type="presParOf" srcId="{A83FFF8C-FAC0-48F7-ADF4-F87C50A0E864}" destId="{EAE3730A-0EF5-45FC-9F1E-EC58956B8A0E}" srcOrd="1" destOrd="0" presId="urn:microsoft.com/office/officeart/2005/8/layout/process4"/>
    <dgm:cxn modelId="{8FDA991B-9592-4E4C-A005-F308DAD11EFA}" type="presParOf" srcId="{A83FFF8C-FAC0-48F7-ADF4-F87C50A0E864}" destId="{B8748589-5001-4CE8-8D43-8A79AC3995C0}" srcOrd="2" destOrd="0" presId="urn:microsoft.com/office/officeart/2005/8/layout/process4"/>
    <dgm:cxn modelId="{CC9849C9-9305-4CDC-BAC7-D504E7E6437E}" type="presParOf" srcId="{B8748589-5001-4CE8-8D43-8A79AC3995C0}" destId="{EABB7A89-74A0-409E-A893-EABC3A8B8351}" srcOrd="0" destOrd="0" presId="urn:microsoft.com/office/officeart/2005/8/layout/process4"/>
    <dgm:cxn modelId="{8A332C07-AFDD-4438-A5FA-8CCA68FC0607}" type="presParOf" srcId="{B8748589-5001-4CE8-8D43-8A79AC3995C0}" destId="{5CD8FB7B-ED28-4D0B-BF6B-4F487FDAE772}" srcOrd="1" destOrd="0" presId="urn:microsoft.com/office/officeart/2005/8/layout/process4"/>
    <dgm:cxn modelId="{B0221EF4-A5C8-4EC6-886C-4DC312CDFAC5}" type="presParOf" srcId="{B8748589-5001-4CE8-8D43-8A79AC3995C0}" destId="{D6499696-A696-4B13-89A5-F49CBA367305}" srcOrd="2" destOrd="0" presId="urn:microsoft.com/office/officeart/2005/8/layout/process4"/>
    <dgm:cxn modelId="{54BD5559-1EFC-4447-8DFB-5DE7CFB8A00C}" type="presParOf" srcId="{D6499696-A696-4B13-89A5-F49CBA367305}" destId="{C759881E-877B-4184-87DA-DFBE9271C9A3}" srcOrd="0" destOrd="0" presId="urn:microsoft.com/office/officeart/2005/8/layout/process4"/>
    <dgm:cxn modelId="{077ADF09-91EF-4D14-9386-CE843E4B94B4}" type="presParOf" srcId="{A83FFF8C-FAC0-48F7-ADF4-F87C50A0E864}" destId="{3D1F0FF4-A441-4ADB-9FF3-60460700E5DE}" srcOrd="3" destOrd="0" presId="urn:microsoft.com/office/officeart/2005/8/layout/process4"/>
    <dgm:cxn modelId="{7DBFF9DE-445B-429D-A8EC-4D61973583B4}" type="presParOf" srcId="{A83FFF8C-FAC0-48F7-ADF4-F87C50A0E864}" destId="{DCC747AC-1B3B-4628-97F5-2E46EF1D355F}" srcOrd="4" destOrd="0" presId="urn:microsoft.com/office/officeart/2005/8/layout/process4"/>
    <dgm:cxn modelId="{A452A420-535A-4ECB-BE6B-78DBE37B58B3}" type="presParOf" srcId="{DCC747AC-1B3B-4628-97F5-2E46EF1D355F}" destId="{F1C4F420-1FCE-4A80-8F8E-6251AD3C9AE4}" srcOrd="0" destOrd="0" presId="urn:microsoft.com/office/officeart/2005/8/layout/process4"/>
    <dgm:cxn modelId="{0DED130B-7881-49AC-8A48-1F209B279761}" type="presParOf" srcId="{DCC747AC-1B3B-4628-97F5-2E46EF1D355F}" destId="{B31223AE-6649-405A-B30C-6152D6C30847}" srcOrd="1" destOrd="0" presId="urn:microsoft.com/office/officeart/2005/8/layout/process4"/>
    <dgm:cxn modelId="{95BBB412-0F6E-46FF-A7BE-2218C9278FBD}" type="presParOf" srcId="{DCC747AC-1B3B-4628-97F5-2E46EF1D355F}" destId="{A32AD331-10C1-4129-9A02-41DF359EC9B5}" srcOrd="2" destOrd="0" presId="urn:microsoft.com/office/officeart/2005/8/layout/process4"/>
    <dgm:cxn modelId="{517AEE89-91BE-4EF3-A8CA-FC02DF855AC5}" type="presParOf" srcId="{A32AD331-10C1-4129-9A02-41DF359EC9B5}" destId="{EE9731C6-8585-42D3-9BC5-37138066F91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1A4B01-2EA4-4A7F-85B3-787DD2A92C5A}" type="doc">
      <dgm:prSet loTypeId="urn:microsoft.com/office/officeart/2005/8/layout/chevron1" loCatId="process" qsTypeId="urn:microsoft.com/office/officeart/2005/8/quickstyle/3d3" qsCatId="3D" csTypeId="urn:microsoft.com/office/officeart/2005/8/colors/accent4_5" csCatId="accent4" phldr="1"/>
      <dgm:spPr/>
    </dgm:pt>
    <mc:AlternateContent xmlns:mc="http://schemas.openxmlformats.org/markup-compatibility/2006" xmlns:a14="http://schemas.microsoft.com/office/drawing/2010/main">
      <mc:Choice Requires="a14">
        <dgm:pt modelId="{8D194CAB-E3B9-4FC2-9C6A-6298F44441E2}">
          <dgm:prSet phldrT="[Текст]" custT="1">
            <dgm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dgm:style>
          </dgm:prSet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r>
                      <a:rPr lang="ru-RU" sz="3200" b="0" i="1" smtClean="0">
                        <a:latin typeface="Cambria Math"/>
                      </a:rPr>
                      <m:t>−8х</m:t>
                    </m:r>
                    <m:r>
                      <a:rPr lang="ru-RU" sz="3200" b="0" i="1" smtClean="0">
                        <a:latin typeface="Cambria Math"/>
                        <a:ea typeface="Cambria Math"/>
                      </a:rPr>
                      <m:t>&lt;24</m:t>
                    </m:r>
                  </m:oMath>
                </m:oMathPara>
              </a14:m>
              <a:r>
                <a:rPr lang="ru-RU" sz="25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ru-RU" sz="25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endParaRPr lang="ru-RU" sz="25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dgm:t>
        </dgm:pt>
      </mc:Choice>
      <mc:Fallback xmlns="">
        <dgm:pt modelId="{8D194CAB-E3B9-4FC2-9C6A-6298F44441E2}">
          <dgm:prSet phldrT="[Текст]" custT="1">
            <dgm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dgm:style>
          </dgm:prSet>
          <dgm:spPr/>
          <dgm:t>
            <a:bodyPr/>
            <a:lstStyle/>
            <a:p>
              <a:r>
                <a:rPr lang="ru-RU" sz="3200" b="0" i="0" smtClean="0">
                  <a:latin typeface="Cambria Math"/>
                </a:rPr>
                <a:t>−8х</a:t>
              </a:r>
              <a:r>
                <a:rPr lang="ru-RU" sz="3200" b="0" i="0" smtClean="0">
                  <a:latin typeface="Cambria Math"/>
                  <a:ea typeface="Cambria Math"/>
                </a:rPr>
                <a:t>&lt;24</a:t>
              </a:r>
              <a:r>
                <a:rPr lang="ru-RU" sz="25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ru-RU" sz="25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endParaRPr lang="ru-RU" sz="25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dgm:t>
        </dgm:pt>
      </mc:Fallback>
    </mc:AlternateContent>
    <dgm:pt modelId="{C86E066D-7ADC-4A57-A434-CB1AA0D8AA64}" type="parTrans" cxnId="{EEA845CA-FB74-4559-B46B-DBA0E364B65D}">
      <dgm:prSet/>
      <dgm:spPr/>
      <dgm:t>
        <a:bodyPr/>
        <a:lstStyle/>
        <a:p>
          <a:endParaRPr lang="ru-RU"/>
        </a:p>
      </dgm:t>
    </dgm:pt>
    <dgm:pt modelId="{3B23A2DF-DFF1-44C1-AEAC-6D7D1419D567}" type="sibTrans" cxnId="{EEA845CA-FB74-4559-B46B-DBA0E364B65D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5D52DAF3-4383-407C-A634-AF3560F63941}">
          <dgm:prSet custT="1">
            <dgm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dgm:style>
          </dgm:prSet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r>
                      <a:rPr lang="ru-RU" sz="3200" b="0" i="1" smtClean="0">
                        <a:latin typeface="Cambria Math"/>
                      </a:rPr>
                      <m:t>Х</m:t>
                    </m:r>
                    <m:r>
                      <a:rPr lang="ru-RU" sz="3200" b="0" i="1" smtClean="0">
                        <a:latin typeface="Cambria Math"/>
                        <a:ea typeface="Cambria Math"/>
                      </a:rPr>
                      <m:t>&gt;−3</m:t>
                    </m:r>
                  </m:oMath>
                </m:oMathPara>
              </a14:m>
              <a:endParaRPr lang="ru-RU" sz="3200" dirty="0"/>
            </a:p>
          </dgm:t>
        </dgm:pt>
      </mc:Choice>
      <mc:Fallback xmlns="">
        <dgm:pt modelId="{5D52DAF3-4383-407C-A634-AF3560F63941}">
          <dgm:prSet custT="1">
            <dgm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dgm:style>
          </dgm:prSet>
          <dgm:spPr/>
          <dgm:t>
            <a:bodyPr/>
            <a:lstStyle/>
            <a:p>
              <a:r>
                <a:rPr lang="ru-RU" sz="3200" b="0" i="0" smtClean="0">
                  <a:latin typeface="Cambria Math"/>
                </a:rPr>
                <a:t>Х</a:t>
              </a:r>
              <a:r>
                <a:rPr lang="ru-RU" sz="3200" b="0" i="0" smtClean="0">
                  <a:latin typeface="Cambria Math"/>
                  <a:ea typeface="Cambria Math"/>
                </a:rPr>
                <a:t>&gt;−3</a:t>
              </a:r>
              <a:endParaRPr lang="ru-RU" sz="3200" dirty="0"/>
            </a:p>
          </dgm:t>
        </dgm:pt>
      </mc:Fallback>
    </mc:AlternateContent>
    <dgm:pt modelId="{77F10F57-2A97-4EBF-9446-7CC8AD2E0530}" type="parTrans" cxnId="{FBEA429E-DBEE-4767-A016-2E6AA70758C7}">
      <dgm:prSet/>
      <dgm:spPr/>
      <dgm:t>
        <a:bodyPr/>
        <a:lstStyle/>
        <a:p>
          <a:endParaRPr lang="ru-RU"/>
        </a:p>
      </dgm:t>
    </dgm:pt>
    <dgm:pt modelId="{21137407-3CEB-47BE-8AC6-33139481B059}" type="sibTrans" cxnId="{FBEA429E-DBEE-4767-A016-2E6AA70758C7}">
      <dgm:prSet/>
      <dgm:spPr/>
      <dgm:t>
        <a:bodyPr/>
        <a:lstStyle/>
        <a:p>
          <a:endParaRPr lang="ru-RU"/>
        </a:p>
      </dgm:t>
    </dgm:pt>
    <dgm:pt modelId="{B55641F8-6FEF-445C-8F6B-1AB611852CC0}" type="pres">
      <dgm:prSet presAssocID="{B41A4B01-2EA4-4A7F-85B3-787DD2A92C5A}" presName="Name0" presStyleCnt="0">
        <dgm:presLayoutVars>
          <dgm:dir/>
          <dgm:animLvl val="lvl"/>
          <dgm:resizeHandles val="exact"/>
        </dgm:presLayoutVars>
      </dgm:prSet>
      <dgm:spPr/>
    </dgm:pt>
    <dgm:pt modelId="{926EBA42-7BB8-4AAF-8809-0F7CB99D62C1}" type="pres">
      <dgm:prSet presAssocID="{8D194CAB-E3B9-4FC2-9C6A-6298F44441E2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C0EB62-560E-4D0F-8B5F-03CF25785E94}" type="pres">
      <dgm:prSet presAssocID="{3B23A2DF-DFF1-44C1-AEAC-6D7D1419D567}" presName="parTxOnlySpace" presStyleCnt="0"/>
      <dgm:spPr/>
    </dgm:pt>
    <dgm:pt modelId="{6412A713-861B-4C62-ACA8-FB4F02B63DB7}" type="pres">
      <dgm:prSet presAssocID="{5D52DAF3-4383-407C-A634-AF3560F63941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EA429E-DBEE-4767-A016-2E6AA70758C7}" srcId="{B41A4B01-2EA4-4A7F-85B3-787DD2A92C5A}" destId="{5D52DAF3-4383-407C-A634-AF3560F63941}" srcOrd="1" destOrd="0" parTransId="{77F10F57-2A97-4EBF-9446-7CC8AD2E0530}" sibTransId="{21137407-3CEB-47BE-8AC6-33139481B059}"/>
    <dgm:cxn modelId="{EEA845CA-FB74-4559-B46B-DBA0E364B65D}" srcId="{B41A4B01-2EA4-4A7F-85B3-787DD2A92C5A}" destId="{8D194CAB-E3B9-4FC2-9C6A-6298F44441E2}" srcOrd="0" destOrd="0" parTransId="{C86E066D-7ADC-4A57-A434-CB1AA0D8AA64}" sibTransId="{3B23A2DF-DFF1-44C1-AEAC-6D7D1419D567}"/>
    <dgm:cxn modelId="{E7865A75-4C96-4CF8-9FAE-4092B6CEDBEB}" type="presOf" srcId="{B41A4B01-2EA4-4A7F-85B3-787DD2A92C5A}" destId="{B55641F8-6FEF-445C-8F6B-1AB611852CC0}" srcOrd="0" destOrd="0" presId="urn:microsoft.com/office/officeart/2005/8/layout/chevron1"/>
    <dgm:cxn modelId="{5C4073B4-C826-45B6-AE07-118FB6D53A08}" type="presOf" srcId="{8D194CAB-E3B9-4FC2-9C6A-6298F44441E2}" destId="{926EBA42-7BB8-4AAF-8809-0F7CB99D62C1}" srcOrd="0" destOrd="0" presId="urn:microsoft.com/office/officeart/2005/8/layout/chevron1"/>
    <dgm:cxn modelId="{AA50A5AB-B6D0-4DB2-BB05-DD7C7B6B1980}" type="presOf" srcId="{5D52DAF3-4383-407C-A634-AF3560F63941}" destId="{6412A713-861B-4C62-ACA8-FB4F02B63DB7}" srcOrd="0" destOrd="0" presId="urn:microsoft.com/office/officeart/2005/8/layout/chevron1"/>
    <dgm:cxn modelId="{70504655-E550-4EE6-B3DA-5C329CB1B67A}" type="presParOf" srcId="{B55641F8-6FEF-445C-8F6B-1AB611852CC0}" destId="{926EBA42-7BB8-4AAF-8809-0F7CB99D62C1}" srcOrd="0" destOrd="0" presId="urn:microsoft.com/office/officeart/2005/8/layout/chevron1"/>
    <dgm:cxn modelId="{341C1BD9-5A4E-4EEA-A2D1-91BBD9CA2266}" type="presParOf" srcId="{B55641F8-6FEF-445C-8F6B-1AB611852CC0}" destId="{2FC0EB62-560E-4D0F-8B5F-03CF25785E94}" srcOrd="1" destOrd="0" presId="urn:microsoft.com/office/officeart/2005/8/layout/chevron1"/>
    <dgm:cxn modelId="{E5F2DA21-2A52-4B4A-952A-224722EF3FFD}" type="presParOf" srcId="{B55641F8-6FEF-445C-8F6B-1AB611852CC0}" destId="{6412A713-861B-4C62-ACA8-FB4F02B63DB7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1A4B01-2EA4-4A7F-85B3-787DD2A92C5A}" type="doc">
      <dgm:prSet loTypeId="urn:microsoft.com/office/officeart/2005/8/layout/chevron1" loCatId="process" qsTypeId="urn:microsoft.com/office/officeart/2005/8/quickstyle/3d3" qsCatId="3D" csTypeId="urn:microsoft.com/office/officeart/2005/8/colors/accent4_5" csCatId="accent4" phldr="1"/>
      <dgm:spPr/>
    </dgm:pt>
    <dgm:pt modelId="{8D194CAB-E3B9-4FC2-9C6A-6298F44441E2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C86E066D-7ADC-4A57-A434-CB1AA0D8AA64}" type="parTrans" cxnId="{EEA845CA-FB74-4559-B46B-DBA0E364B65D}">
      <dgm:prSet/>
      <dgm:spPr/>
      <dgm:t>
        <a:bodyPr/>
        <a:lstStyle/>
        <a:p>
          <a:endParaRPr lang="ru-RU"/>
        </a:p>
      </dgm:t>
    </dgm:pt>
    <dgm:pt modelId="{3B23A2DF-DFF1-44C1-AEAC-6D7D1419D567}" type="sibTrans" cxnId="{EEA845CA-FB74-4559-B46B-DBA0E364B65D}">
      <dgm:prSet/>
      <dgm:spPr/>
      <dgm:t>
        <a:bodyPr/>
        <a:lstStyle/>
        <a:p>
          <a:endParaRPr lang="ru-RU"/>
        </a:p>
      </dgm:t>
    </dgm:pt>
    <dgm:pt modelId="{5D52DAF3-4383-407C-A634-AF3560F63941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77F10F57-2A97-4EBF-9446-7CC8AD2E0530}" type="parTrans" cxnId="{FBEA429E-DBEE-4767-A016-2E6AA70758C7}">
      <dgm:prSet/>
      <dgm:spPr/>
      <dgm:t>
        <a:bodyPr/>
        <a:lstStyle/>
        <a:p>
          <a:endParaRPr lang="ru-RU"/>
        </a:p>
      </dgm:t>
    </dgm:pt>
    <dgm:pt modelId="{21137407-3CEB-47BE-8AC6-33139481B059}" type="sibTrans" cxnId="{FBEA429E-DBEE-4767-A016-2E6AA70758C7}">
      <dgm:prSet/>
      <dgm:spPr/>
      <dgm:t>
        <a:bodyPr/>
        <a:lstStyle/>
        <a:p>
          <a:endParaRPr lang="ru-RU"/>
        </a:p>
      </dgm:t>
    </dgm:pt>
    <dgm:pt modelId="{B55641F8-6FEF-445C-8F6B-1AB611852CC0}" type="pres">
      <dgm:prSet presAssocID="{B41A4B01-2EA4-4A7F-85B3-787DD2A92C5A}" presName="Name0" presStyleCnt="0">
        <dgm:presLayoutVars>
          <dgm:dir/>
          <dgm:animLvl val="lvl"/>
          <dgm:resizeHandles val="exact"/>
        </dgm:presLayoutVars>
      </dgm:prSet>
      <dgm:spPr/>
    </dgm:pt>
    <dgm:pt modelId="{926EBA42-7BB8-4AAF-8809-0F7CB99D62C1}" type="pres">
      <dgm:prSet presAssocID="{8D194CAB-E3B9-4FC2-9C6A-6298F44441E2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C0EB62-560E-4D0F-8B5F-03CF25785E94}" type="pres">
      <dgm:prSet presAssocID="{3B23A2DF-DFF1-44C1-AEAC-6D7D1419D567}" presName="parTxOnlySpace" presStyleCnt="0"/>
      <dgm:spPr/>
    </dgm:pt>
    <dgm:pt modelId="{6412A713-861B-4C62-ACA8-FB4F02B63DB7}" type="pres">
      <dgm:prSet presAssocID="{5D52DAF3-4383-407C-A634-AF3560F63941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865A75-4C96-4CF8-9FAE-4092B6CEDBEB}" type="presOf" srcId="{B41A4B01-2EA4-4A7F-85B3-787DD2A92C5A}" destId="{B55641F8-6FEF-445C-8F6B-1AB611852CC0}" srcOrd="0" destOrd="0" presId="urn:microsoft.com/office/officeart/2005/8/layout/chevron1"/>
    <dgm:cxn modelId="{FBEA429E-DBEE-4767-A016-2E6AA70758C7}" srcId="{B41A4B01-2EA4-4A7F-85B3-787DD2A92C5A}" destId="{5D52DAF3-4383-407C-A634-AF3560F63941}" srcOrd="1" destOrd="0" parTransId="{77F10F57-2A97-4EBF-9446-7CC8AD2E0530}" sibTransId="{21137407-3CEB-47BE-8AC6-33139481B059}"/>
    <dgm:cxn modelId="{5C4073B4-C826-45B6-AE07-118FB6D53A08}" type="presOf" srcId="{8D194CAB-E3B9-4FC2-9C6A-6298F44441E2}" destId="{926EBA42-7BB8-4AAF-8809-0F7CB99D62C1}" srcOrd="0" destOrd="0" presId="urn:microsoft.com/office/officeart/2005/8/layout/chevron1"/>
    <dgm:cxn modelId="{EEA845CA-FB74-4559-B46B-DBA0E364B65D}" srcId="{B41A4B01-2EA4-4A7F-85B3-787DD2A92C5A}" destId="{8D194CAB-E3B9-4FC2-9C6A-6298F44441E2}" srcOrd="0" destOrd="0" parTransId="{C86E066D-7ADC-4A57-A434-CB1AA0D8AA64}" sibTransId="{3B23A2DF-DFF1-44C1-AEAC-6D7D1419D567}"/>
    <dgm:cxn modelId="{AA50A5AB-B6D0-4DB2-BB05-DD7C7B6B1980}" type="presOf" srcId="{5D52DAF3-4383-407C-A634-AF3560F63941}" destId="{6412A713-861B-4C62-ACA8-FB4F02B63DB7}" srcOrd="0" destOrd="0" presId="urn:microsoft.com/office/officeart/2005/8/layout/chevron1"/>
    <dgm:cxn modelId="{70504655-E550-4EE6-B3DA-5C329CB1B67A}" type="presParOf" srcId="{B55641F8-6FEF-445C-8F6B-1AB611852CC0}" destId="{926EBA42-7BB8-4AAF-8809-0F7CB99D62C1}" srcOrd="0" destOrd="0" presId="urn:microsoft.com/office/officeart/2005/8/layout/chevron1"/>
    <dgm:cxn modelId="{341C1BD9-5A4E-4EEA-A2D1-91BBD9CA2266}" type="presParOf" srcId="{B55641F8-6FEF-445C-8F6B-1AB611852CC0}" destId="{2FC0EB62-560E-4D0F-8B5F-03CF25785E94}" srcOrd="1" destOrd="0" presId="urn:microsoft.com/office/officeart/2005/8/layout/chevron1"/>
    <dgm:cxn modelId="{E5F2DA21-2A52-4B4A-952A-224722EF3FFD}" type="presParOf" srcId="{B55641F8-6FEF-445C-8F6B-1AB611852CC0}" destId="{6412A713-861B-4C62-ACA8-FB4F02B63DB7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34388D-4688-40FC-82C0-21FB32B3FB24}">
      <dsp:nvSpPr>
        <dsp:cNvPr id="0" name=""/>
        <dsp:cNvSpPr/>
      </dsp:nvSpPr>
      <dsp:spPr>
        <a:xfrm>
          <a:off x="0" y="4833716"/>
          <a:ext cx="8100392" cy="52416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0" i="1" kern="1200" dirty="0" smtClean="0">
            <a:latin typeface="Cambria Math"/>
            <a:cs typeface="Times New Roman" panose="02020603050405020304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r>
                  <a:rPr lang="ru-RU" sz="2800" b="0" i="1" kern="1200" smtClean="0">
                    <a:latin typeface="Cambria Math"/>
                    <a:cs typeface="Times New Roman" panose="02020603050405020304" pitchFamily="18" charset="0"/>
                  </a:rPr>
                  <m:t>х</m:t>
                </m:r>
                <m:r>
                  <a:rPr lang="ru-RU" sz="2800" b="0" i="1" kern="1200" smtClean="0">
                    <a:latin typeface="Cambria Math"/>
                    <a:ea typeface="Cambria Math"/>
                    <a:cs typeface="Times New Roman" panose="02020603050405020304" pitchFamily="18" charset="0"/>
                  </a:rPr>
                  <m:t>&gt;−3</m:t>
                </m:r>
              </m:oMath>
            </m:oMathPara>
          </a14:m>
          <a:endParaRPr lang="ru-RU" sz="2800" kern="1200" dirty="0"/>
        </a:p>
      </dsp:txBody>
      <dsp:txXfrm>
        <a:off x="0" y="4833716"/>
        <a:ext cx="8100392" cy="283051"/>
      </dsp:txXfrm>
    </dsp:sp>
    <dsp:sp modelId="{92BD8415-B87F-497D-8F85-DDAF7FBAA654}">
      <dsp:nvSpPr>
        <dsp:cNvPr id="0" name=""/>
        <dsp:cNvSpPr/>
      </dsp:nvSpPr>
      <dsp:spPr>
        <a:xfrm>
          <a:off x="0" y="5407835"/>
          <a:ext cx="8100392" cy="389788"/>
        </a:xfrm>
        <a:prstGeom prst="rect">
          <a:avLst/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Неравенства </a:t>
          </a:r>
          <a14:m xmlns:a14="http://schemas.microsoft.com/office/drawing/2010/main">
            <m:oMath xmlns:m="http://schemas.openxmlformats.org/officeDocument/2006/math">
              <m:r>
                <a:rPr lang="ru-RU" sz="2300" b="0" i="1" kern="1200" smtClean="0">
                  <a:latin typeface="Cambria Math"/>
                  <a:cs typeface="Times New Roman" panose="02020603050405020304" pitchFamily="18" charset="0"/>
                </a:rPr>
                <m:t>18+6х</m:t>
              </m:r>
              <m:r>
                <a:rPr lang="ru-RU" sz="2300" b="0" i="1" kern="1200" smtClean="0">
                  <a:latin typeface="Cambria Math"/>
                  <a:ea typeface="Cambria Math"/>
                  <a:cs typeface="Times New Roman" panose="02020603050405020304" pitchFamily="18" charset="0"/>
                </a:rPr>
                <m:t>&gt;0</m:t>
              </m:r>
            </m:oMath>
          </a14:m>
          <a:r>
            <a:rPr lang="ru-RU" sz="2300" kern="1200" dirty="0" smtClean="0"/>
            <a:t> и</a:t>
          </a:r>
          <a14:m xmlns:a14="http://schemas.microsoft.com/office/drawing/2010/main">
            <m:oMath xmlns:m="http://schemas.openxmlformats.org/officeDocument/2006/math">
              <m:r>
                <a:rPr lang="ru-RU" sz="2300" b="0" i="0" kern="1200" smtClean="0">
                  <a:latin typeface="Cambria Math"/>
                  <a:cs typeface="Times New Roman" panose="02020603050405020304" pitchFamily="18" charset="0"/>
                </a:rPr>
                <m:t> </m:t>
              </m:r>
              <m:r>
                <a:rPr lang="ru-RU" sz="2300" b="0" i="1" kern="1200" smtClean="0">
                  <a:latin typeface="Cambria Math"/>
                  <a:cs typeface="Times New Roman" panose="02020603050405020304" pitchFamily="18" charset="0"/>
                </a:rPr>
                <m:t>х</m:t>
              </m:r>
              <m:r>
                <a:rPr lang="ru-RU" sz="2300" b="0" i="1" kern="1200" smtClean="0">
                  <a:latin typeface="Cambria Math"/>
                  <a:ea typeface="Cambria Math"/>
                  <a:cs typeface="Times New Roman" panose="02020603050405020304" pitchFamily="18" charset="0"/>
                </a:rPr>
                <m:t>&gt;−3 </m:t>
              </m:r>
            </m:oMath>
          </a14:m>
          <a:r>
            <a:rPr lang="ru-RU" sz="2300" kern="1200" dirty="0" smtClean="0"/>
            <a:t> равносильные</a:t>
          </a:r>
          <a:endParaRPr lang="ru-RU" sz="2300" kern="1200" dirty="0"/>
        </a:p>
      </dsp:txBody>
      <dsp:txXfrm>
        <a:off x="0" y="5407835"/>
        <a:ext cx="8100392" cy="389788"/>
      </dsp:txXfrm>
    </dsp:sp>
    <dsp:sp modelId="{5CD8FB7B-ED28-4D0B-BF6B-4F487FDAE772}">
      <dsp:nvSpPr>
        <dsp:cNvPr id="0" name=""/>
        <dsp:cNvSpPr/>
      </dsp:nvSpPr>
      <dsp:spPr>
        <a:xfrm rot="10800000">
          <a:off x="0" y="2511393"/>
          <a:ext cx="8100392" cy="2352641"/>
        </a:xfrm>
        <a:prstGeom prst="upArrowCallout">
          <a:avLst/>
        </a:prstGeom>
        <a:gradFill rotWithShape="1">
          <a:gsLst>
            <a:gs pos="0">
              <a:schemeClr val="accent5">
                <a:tint val="35000"/>
                <a:satMod val="253000"/>
              </a:schemeClr>
            </a:gs>
            <a:gs pos="50000">
              <a:schemeClr val="accent5">
                <a:tint val="42000"/>
                <a:satMod val="255000"/>
              </a:schemeClr>
            </a:gs>
            <a:gs pos="97000">
              <a:schemeClr val="accent5">
                <a:tint val="53000"/>
                <a:satMod val="260000"/>
              </a:schemeClr>
            </a:gs>
            <a:gs pos="100000">
              <a:schemeClr val="accent5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r>
                  <a:rPr lang="ru-RU" sz="2800" b="0" i="1" kern="1200" smtClean="0">
                    <a:latin typeface="Cambria Math"/>
                    <a:cs typeface="Times New Roman" panose="02020603050405020304" pitchFamily="18" charset="0"/>
                  </a:rPr>
                  <m:t>6х</m:t>
                </m:r>
                <m:r>
                  <a:rPr lang="ru-RU" sz="2800" b="0" i="1" kern="1200" smtClean="0">
                    <a:latin typeface="Cambria Math"/>
                    <a:ea typeface="Cambria Math"/>
                    <a:cs typeface="Times New Roman" panose="02020603050405020304" pitchFamily="18" charset="0"/>
                  </a:rPr>
                  <m:t>&gt;−18</m:t>
                </m:r>
              </m:oMath>
            </m:oMathPara>
          </a14:m>
          <a:endParaRPr lang="ru-RU" sz="1500" kern="1200" dirty="0"/>
        </a:p>
      </dsp:txBody>
      <dsp:txXfrm rot="-10800000">
        <a:off x="0" y="2511393"/>
        <a:ext cx="8100392" cy="825777"/>
      </dsp:txXfrm>
    </dsp:sp>
    <dsp:sp modelId="{C759881E-877B-4184-87DA-DFBE9271C9A3}">
      <dsp:nvSpPr>
        <dsp:cNvPr id="0" name=""/>
        <dsp:cNvSpPr/>
      </dsp:nvSpPr>
      <dsp:spPr>
        <a:xfrm>
          <a:off x="0" y="3224522"/>
          <a:ext cx="8100392" cy="929492"/>
        </a:xfrm>
        <a:prstGeom prst="rect">
          <a:avLst/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 Если обе части неравенства умножить или разделить на одно и то же </a:t>
          </a:r>
          <a:r>
            <a:rPr lang="ru-RU" sz="2400" b="1" i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положительное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число, то получится равносильное ему неравенство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224522"/>
        <a:ext cx="8100392" cy="929492"/>
      </dsp:txXfrm>
    </dsp:sp>
    <dsp:sp modelId="{B31223AE-6649-405A-B30C-6152D6C30847}">
      <dsp:nvSpPr>
        <dsp:cNvPr id="0" name=""/>
        <dsp:cNvSpPr/>
      </dsp:nvSpPr>
      <dsp:spPr>
        <a:xfrm rot="10800000">
          <a:off x="0" y="1618"/>
          <a:ext cx="8100392" cy="2540094"/>
        </a:xfrm>
        <a:prstGeom prst="upArrowCallout">
          <a:avLst/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Если из одной части неравенства перенести в другую слагаемое с противоположным знаком, то получится равносильное ему неравенство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10800000">
        <a:off x="0" y="1618"/>
        <a:ext cx="8100392" cy="891573"/>
      </dsp:txXfrm>
    </dsp:sp>
    <dsp:sp modelId="{EE9731C6-8585-42D3-9BC5-37138066F919}">
      <dsp:nvSpPr>
        <dsp:cNvPr id="0" name=""/>
        <dsp:cNvSpPr/>
      </dsp:nvSpPr>
      <dsp:spPr>
        <a:xfrm>
          <a:off x="0" y="1080117"/>
          <a:ext cx="8100392" cy="530219"/>
        </a:xfrm>
        <a:prstGeom prst="rect">
          <a:avLst/>
        </a:prstGeom>
        <a:gradFill rotWithShape="1">
          <a:gsLst>
            <a:gs pos="0">
              <a:schemeClr val="accent5">
                <a:tint val="35000"/>
                <a:satMod val="253000"/>
              </a:schemeClr>
            </a:gs>
            <a:gs pos="50000">
              <a:schemeClr val="accent5">
                <a:tint val="42000"/>
                <a:satMod val="255000"/>
              </a:schemeClr>
            </a:gs>
            <a:gs pos="97000">
              <a:schemeClr val="accent5">
                <a:tint val="53000"/>
                <a:satMod val="260000"/>
              </a:schemeClr>
            </a:gs>
            <a:gs pos="100000">
              <a:schemeClr val="accent5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r>
                  <a:rPr lang="ru-RU" sz="2800" b="0" i="1" kern="1200" smtClean="0">
                    <a:latin typeface="Cambria Math"/>
                    <a:cs typeface="Times New Roman" panose="02020603050405020304" pitchFamily="18" charset="0"/>
                  </a:rPr>
                  <m:t>18+6х</m:t>
                </m:r>
                <m:r>
                  <a:rPr lang="ru-RU" sz="2800" b="0" i="1" kern="1200" smtClean="0">
                    <a:latin typeface="Cambria Math"/>
                    <a:ea typeface="Cambria Math"/>
                    <a:cs typeface="Times New Roman" panose="02020603050405020304" pitchFamily="18" charset="0"/>
                  </a:rPr>
                  <m:t>&gt;0</m:t>
                </m:r>
              </m:oMath>
            </m:oMathPara>
          </a14:m>
          <a:endParaRPr lang="ru-RU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080117"/>
        <a:ext cx="8100392" cy="5302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6EBA42-7BB8-4AAF-8809-0F7CB99D62C1}">
      <dsp:nvSpPr>
        <dsp:cNvPr id="0" name=""/>
        <dsp:cNvSpPr/>
      </dsp:nvSpPr>
      <dsp:spPr>
        <a:xfrm>
          <a:off x="5949" y="1345626"/>
          <a:ext cx="3556238" cy="1422495"/>
        </a:xfrm>
        <a:prstGeom prst="chevron">
          <a:avLst/>
        </a:prstGeom>
        <a:gradFill rotWithShape="1">
          <a:gsLst>
            <a:gs pos="0">
              <a:schemeClr val="accent6">
                <a:tint val="35000"/>
                <a:satMod val="253000"/>
              </a:schemeClr>
            </a:gs>
            <a:gs pos="50000">
              <a:schemeClr val="accent6">
                <a:tint val="42000"/>
                <a:satMod val="255000"/>
              </a:schemeClr>
            </a:gs>
            <a:gs pos="97000">
              <a:schemeClr val="accent6">
                <a:tint val="53000"/>
                <a:satMod val="260000"/>
              </a:schemeClr>
            </a:gs>
            <a:gs pos="100000">
              <a:schemeClr val="accent6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6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r>
                  <a:rPr lang="ru-RU" sz="3200" b="0" i="1" kern="1200" smtClean="0">
                    <a:latin typeface="Cambria Math"/>
                  </a:rPr>
                  <m:t>−8х</m:t>
                </m:r>
                <m:r>
                  <a:rPr lang="ru-RU" sz="3200" b="0" i="1" kern="1200" smtClean="0">
                    <a:latin typeface="Cambria Math"/>
                    <a:ea typeface="Cambria Math"/>
                  </a:rPr>
                  <m:t>&lt;24</m:t>
                </m:r>
              </m:oMath>
            </m:oMathPara>
          </a14:m>
          <a:r>
            <a:rPr lang="ru-RU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7197" y="1345626"/>
        <a:ext cx="2133743" cy="1422495"/>
      </dsp:txXfrm>
    </dsp:sp>
    <dsp:sp modelId="{6412A713-861B-4C62-ACA8-FB4F02B63DB7}">
      <dsp:nvSpPr>
        <dsp:cNvPr id="0" name=""/>
        <dsp:cNvSpPr/>
      </dsp:nvSpPr>
      <dsp:spPr>
        <a:xfrm>
          <a:off x="3206564" y="1345626"/>
          <a:ext cx="3556238" cy="1422495"/>
        </a:xfrm>
        <a:prstGeom prst="chevron">
          <a:avLst/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r>
                  <a:rPr lang="ru-RU" sz="3200" b="0" i="1" kern="1200" smtClean="0">
                    <a:latin typeface="Cambria Math"/>
                  </a:rPr>
                  <m:t>Х</m:t>
                </m:r>
                <m:r>
                  <a:rPr lang="ru-RU" sz="3200" b="0" i="1" kern="1200" smtClean="0">
                    <a:latin typeface="Cambria Math"/>
                    <a:ea typeface="Cambria Math"/>
                  </a:rPr>
                  <m:t>&gt;−3</m:t>
                </m:r>
              </m:oMath>
            </m:oMathPara>
          </a14:m>
          <a:endParaRPr lang="ru-RU" sz="3200" kern="1200" dirty="0"/>
        </a:p>
      </dsp:txBody>
      <dsp:txXfrm>
        <a:off x="3917812" y="1345626"/>
        <a:ext cx="2133743" cy="14224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89B2BD-6ED8-4286-9F20-AEFDF600C7D9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263B8-F499-4817-8F72-A909561BC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522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263B8-F499-4817-8F72-A909561BC1C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497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-171400"/>
            <a:ext cx="7406640" cy="4608512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atin typeface="Comic Sans MS" panose="030F0702030302020204" pitchFamily="66" charset="0"/>
              </a:rPr>
              <a:t>У</a:t>
            </a:r>
            <a:r>
              <a:rPr lang="ru-RU" sz="2800" dirty="0" smtClean="0">
                <a:latin typeface="Comic Sans MS" panose="030F0702030302020204" pitchFamily="66" charset="0"/>
              </a:rPr>
              <a:t>рок по алгебре в 8 классе</a:t>
            </a:r>
            <a:br>
              <a:rPr lang="ru-RU" sz="2800" dirty="0" smtClean="0">
                <a:latin typeface="Comic Sans MS" panose="030F0702030302020204" pitchFamily="66" charset="0"/>
              </a:rPr>
            </a:br>
            <a:r>
              <a:rPr lang="ru-RU" sz="2800" dirty="0" smtClean="0">
                <a:latin typeface="Comic Sans MS" panose="030F0702030302020204" pitchFamily="66" charset="0"/>
              </a:rPr>
              <a:t> на тему: </a:t>
            </a:r>
            <a:r>
              <a:rPr lang="ru-RU" sz="4000" dirty="0" smtClean="0">
                <a:latin typeface="Comic Sans MS" panose="030F0702030302020204" pitchFamily="66" charset="0"/>
              </a:rPr>
              <a:t/>
            </a:r>
            <a:br>
              <a:rPr lang="ru-RU" sz="4000" dirty="0" smtClean="0">
                <a:latin typeface="Comic Sans MS" panose="030F0702030302020204" pitchFamily="66" charset="0"/>
              </a:rPr>
            </a:br>
            <a:r>
              <a:rPr lang="ru-RU" sz="5400" dirty="0" smtClean="0">
                <a:latin typeface="Comic Sans MS" panose="030F0702030302020204" pitchFamily="66" charset="0"/>
              </a:rPr>
              <a:t/>
            </a:r>
            <a:br>
              <a:rPr lang="ru-RU" sz="5400" dirty="0" smtClean="0">
                <a:latin typeface="Comic Sans MS" panose="030F0702030302020204" pitchFamily="66" charset="0"/>
              </a:rPr>
            </a:br>
            <a:r>
              <a:rPr lang="ru-RU" sz="5400" dirty="0" smtClean="0">
                <a:latin typeface="Comic Sans MS" panose="030F0702030302020204" pitchFamily="66" charset="0"/>
              </a:rPr>
              <a:t>«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Решение неравенств с </a:t>
            </a:r>
            <a:b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</a:b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одной переменной</a:t>
            </a:r>
            <a:r>
              <a:rPr lang="ru-RU" sz="5400" dirty="0" smtClean="0">
                <a:latin typeface="Comic Sans MS" panose="030F0702030302020204" pitchFamily="66" charset="0"/>
              </a:rPr>
              <a:t>»</a:t>
            </a:r>
            <a:endParaRPr lang="ru-RU" sz="5400" dirty="0">
              <a:latin typeface="Comic Sans MS" panose="030F0702030302020204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5373216"/>
            <a:ext cx="5328592" cy="129614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1700" i="1" dirty="0" smtClean="0"/>
              <a:t>Автор учебника: Макарычев  Ю.Н., </a:t>
            </a:r>
            <a:r>
              <a:rPr lang="ru-RU" sz="1700" i="1" dirty="0" err="1" smtClean="0"/>
              <a:t>Миндюк</a:t>
            </a:r>
            <a:r>
              <a:rPr lang="ru-RU" sz="1700" i="1" dirty="0" smtClean="0"/>
              <a:t> Н.Г.</a:t>
            </a:r>
          </a:p>
          <a:p>
            <a:pPr algn="ctr"/>
            <a:r>
              <a:rPr lang="ru-RU" sz="1700" i="1" dirty="0" smtClean="0"/>
              <a:t>Учитель математики </a:t>
            </a:r>
          </a:p>
          <a:p>
            <a:pPr algn="ctr"/>
            <a:r>
              <a:rPr lang="ru-RU" sz="1700" i="1" dirty="0" smtClean="0"/>
              <a:t>МБОУ «</a:t>
            </a:r>
            <a:r>
              <a:rPr lang="ru-RU" sz="1700" i="1" dirty="0" err="1" smtClean="0"/>
              <a:t>Санинская</a:t>
            </a:r>
            <a:r>
              <a:rPr lang="ru-RU" sz="1700" i="1" dirty="0" smtClean="0"/>
              <a:t> СОШ» Русаков В.Д.</a:t>
            </a:r>
          </a:p>
          <a:p>
            <a:pPr algn="ctr"/>
            <a:r>
              <a:rPr lang="ru-RU" sz="1700" i="1" dirty="0" smtClean="0"/>
              <a:t>2016 г.</a:t>
            </a:r>
          </a:p>
          <a:p>
            <a:pPr algn="ctr"/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160877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Задание на дом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040066"/>
            <a:ext cx="8100392" cy="48006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П.34, выучить правила</a:t>
            </a:r>
          </a:p>
          <a:p>
            <a:r>
              <a:rPr lang="ru-RU" sz="54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№837, 838, 841, 844 (а-г)</a:t>
            </a:r>
            <a:endParaRPr lang="ru-RU" sz="54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478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Алгебра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класс Макарычев  Ю.Н.,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Миндюк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2013 г.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Математика. Подготовка к ГИА: Лысенко Ф,Ф.,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Кулабухова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С.Ю. 2014 г.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http://nsportal.ru/shkola/algebra/library/2013/04/26/reshenie-neravenstv-s-odnoy-peremennoy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075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498080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Назовите числовые промежутки</a:t>
            </a:r>
            <a:endParaRPr lang="ru-RU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980" y="1631009"/>
            <a:ext cx="4133446" cy="926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265" y="2899353"/>
            <a:ext cx="4127500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912" y="4005491"/>
            <a:ext cx="41402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612" y="5378299"/>
            <a:ext cx="41275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03908" y="1412776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1.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03908" y="2688354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2.</a:t>
            </a:r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03908" y="3788143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3.</a:t>
            </a:r>
            <a:endParaRPr lang="ru-RU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352434" y="5054769"/>
            <a:ext cx="7298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4.</a:t>
            </a:r>
            <a:endParaRPr lang="ru-RU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128765" y="1556792"/>
            <a:ext cx="3015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Отрезок от -2 до  +∞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157455" y="2919778"/>
            <a:ext cx="3015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Интервал от 4 до  7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157455" y="4005491"/>
            <a:ext cx="30152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Полуинтервал от -1 до 2 включая 2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142112" y="5347156"/>
            <a:ext cx="30152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Числовой луч от -∞ до  -5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9923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Какие промежутки соответствуют геометрическим моделям:</a:t>
            </a:r>
            <a:br>
              <a:rPr lang="ru-RU" dirty="0"/>
            </a:b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619" y="2270286"/>
            <a:ext cx="4139543" cy="981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223" y="2059759"/>
            <a:ext cx="7985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75"/>
          <p:cNvSpPr>
            <a:spLocks noChangeArrowheads="1"/>
          </p:cNvSpPr>
          <p:nvPr/>
        </p:nvSpPr>
        <p:spPr bwMode="auto">
          <a:xfrm>
            <a:off x="1038819" y="3284984"/>
            <a:ext cx="558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ru-RU" altLang="ru-RU" sz="2800" b="1" dirty="0"/>
              <a:t>Б)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736" y="3381199"/>
            <a:ext cx="4133850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028" y="4391052"/>
            <a:ext cx="80486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328" y="4646639"/>
            <a:ext cx="413385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028" y="5634064"/>
            <a:ext cx="7493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449" y="5838825"/>
            <a:ext cx="41338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072157"/>
            <a:ext cx="74453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721" y="2047896"/>
            <a:ext cx="2079625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3" y="3284984"/>
            <a:ext cx="744537" cy="662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052653" y="3231604"/>
            <a:ext cx="19197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(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3;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8]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2" y="4646639"/>
            <a:ext cx="74453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719" y="4627301"/>
            <a:ext cx="18161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201" y="5789468"/>
            <a:ext cx="74453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653" y="5838825"/>
            <a:ext cx="15303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789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654C"/>
                                      </p:to>
                                    </p:animClr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654C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654C"/>
                                      </p:to>
                                    </p:animClr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654C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EC2D3"/>
                                      </p:to>
                                    </p:animClr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EC2D3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EC2D3"/>
                                      </p:to>
                                    </p:animClr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EC2D3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929" y="620688"/>
            <a:ext cx="8079223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В квадратной комнате под потолком на одной высоте вбито 6 гвоздей. Сколькими способами можно натянуть веревку так, чтобы она проходила от одной стенки до другой (веревка соединяет два гвоздя)?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57804" y="2309584"/>
            <a:ext cx="4320000" cy="43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wordassociations.ru/image/600x/svg_to_png/Machovka_Nail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 rot="10800000" flipV="1">
            <a:off x="3312625" y="6188332"/>
            <a:ext cx="373594" cy="441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651" y="6185084"/>
            <a:ext cx="3714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541" y="6176398"/>
            <a:ext cx="3714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709636" y="4117784"/>
            <a:ext cx="3714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652145" y="2314667"/>
            <a:ext cx="3714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569817" y="4231067"/>
            <a:ext cx="3714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Прямая соединительная линия 5"/>
          <p:cNvCxnSpPr>
            <a:stCxn id="1030" idx="0"/>
            <a:endCxn id="1026" idx="0"/>
          </p:cNvCxnSpPr>
          <p:nvPr/>
        </p:nvCxnSpPr>
        <p:spPr>
          <a:xfrm flipH="1">
            <a:off x="3499422" y="2759167"/>
            <a:ext cx="1338461" cy="34291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1030" idx="0"/>
            <a:endCxn id="1027" idx="0"/>
          </p:cNvCxnSpPr>
          <p:nvPr/>
        </p:nvCxnSpPr>
        <p:spPr>
          <a:xfrm flipH="1">
            <a:off x="4354389" y="2759167"/>
            <a:ext cx="483494" cy="342591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1030" idx="0"/>
            <a:endCxn id="1028" idx="0"/>
          </p:cNvCxnSpPr>
          <p:nvPr/>
        </p:nvCxnSpPr>
        <p:spPr>
          <a:xfrm>
            <a:off x="4837883" y="2759167"/>
            <a:ext cx="351396" cy="341723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1031" idx="0"/>
            <a:endCxn id="1030" idx="0"/>
          </p:cNvCxnSpPr>
          <p:nvPr/>
        </p:nvCxnSpPr>
        <p:spPr>
          <a:xfrm flipH="1" flipV="1">
            <a:off x="4837883" y="2759167"/>
            <a:ext cx="1695422" cy="169415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1031" idx="0"/>
            <a:endCxn id="1028" idx="0"/>
          </p:cNvCxnSpPr>
          <p:nvPr/>
        </p:nvCxnSpPr>
        <p:spPr>
          <a:xfrm flipH="1">
            <a:off x="5189279" y="4453317"/>
            <a:ext cx="1344026" cy="172308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1027" idx="0"/>
            <a:endCxn id="1031" idx="0"/>
          </p:cNvCxnSpPr>
          <p:nvPr/>
        </p:nvCxnSpPr>
        <p:spPr>
          <a:xfrm flipV="1">
            <a:off x="4354389" y="4453317"/>
            <a:ext cx="2178916" cy="173176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1026" idx="0"/>
            <a:endCxn id="1031" idx="0"/>
          </p:cNvCxnSpPr>
          <p:nvPr/>
        </p:nvCxnSpPr>
        <p:spPr>
          <a:xfrm flipV="1">
            <a:off x="3499422" y="4453317"/>
            <a:ext cx="3033883" cy="17350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2" name="Прямая соединительная линия 1031"/>
          <p:cNvCxnSpPr>
            <a:stCxn id="1026" idx="0"/>
            <a:endCxn id="1029" idx="0"/>
          </p:cNvCxnSpPr>
          <p:nvPr/>
        </p:nvCxnSpPr>
        <p:spPr>
          <a:xfrm flipH="1" flipV="1">
            <a:off x="3117624" y="4340035"/>
            <a:ext cx="381798" cy="18482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6" name="Прямая соединительная линия 1035"/>
          <p:cNvCxnSpPr>
            <a:stCxn id="1027" idx="0"/>
            <a:endCxn id="1029" idx="0"/>
          </p:cNvCxnSpPr>
          <p:nvPr/>
        </p:nvCxnSpPr>
        <p:spPr>
          <a:xfrm flipH="1" flipV="1">
            <a:off x="3117624" y="4340035"/>
            <a:ext cx="1236765" cy="184504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39" name="Прямая соединительная линия 1038"/>
          <p:cNvCxnSpPr>
            <a:stCxn id="1028" idx="0"/>
            <a:endCxn id="1029" idx="0"/>
          </p:cNvCxnSpPr>
          <p:nvPr/>
        </p:nvCxnSpPr>
        <p:spPr>
          <a:xfrm flipH="1" flipV="1">
            <a:off x="3117624" y="4340035"/>
            <a:ext cx="2071655" cy="1836363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42" name="Прямая соединительная линия 1041"/>
          <p:cNvCxnSpPr>
            <a:stCxn id="1029" idx="0"/>
            <a:endCxn id="1030" idx="0"/>
          </p:cNvCxnSpPr>
          <p:nvPr/>
        </p:nvCxnSpPr>
        <p:spPr>
          <a:xfrm flipV="1">
            <a:off x="3117624" y="2759167"/>
            <a:ext cx="1720259" cy="15808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7" name="Прямая соединительная линия 1046"/>
          <p:cNvCxnSpPr>
            <a:stCxn id="1029" idx="0"/>
            <a:endCxn id="1031" idx="0"/>
          </p:cNvCxnSpPr>
          <p:nvPr/>
        </p:nvCxnSpPr>
        <p:spPr>
          <a:xfrm>
            <a:off x="3117624" y="4340035"/>
            <a:ext cx="3415681" cy="11328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092280" y="5895944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 12</a:t>
            </a:r>
            <a:endParaRPr lang="ru-RU" sz="32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94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Решение неравенства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187624" y="1447800"/>
                <a:ext cx="7746064" cy="2053208"/>
              </a:xfrm>
            </p:spPr>
            <p:txBody>
              <a:bodyPr>
                <a:normAutofit/>
              </a:bodyPr>
              <a:lstStyle/>
              <a:p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3х−5&gt;2</a:t>
                </a:r>
              </a:p>
              <a:p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3∙4−5=12−5=7&gt;2 – верное неравенство</a:t>
                </a:r>
              </a:p>
              <a:p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3∙2−5=6−5=1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≯</m:t>
                    </m:r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– неверное неравенство</a:t>
                </a:r>
              </a:p>
              <a:p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7624" y="1447800"/>
                <a:ext cx="7746064" cy="2053208"/>
              </a:xfrm>
              <a:blipFill rotWithShape="1">
                <a:blip r:embed="rId2"/>
                <a:stretch>
                  <a:fillRect t="-41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899592" y="3721046"/>
            <a:ext cx="8100392" cy="18158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82296" indent="0">
              <a:buNone/>
            </a:pP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Решением неравенства с одной переменной называется значение переменной, которое обращает его в верное числовое неравенство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89348" y="5949280"/>
            <a:ext cx="7920880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Неравенства имеющие одни и те же решения, называются </a:t>
            </a:r>
            <a:r>
              <a:rPr lang="ru-RU" sz="2000" b="1" i="1" dirty="0" smtClean="0"/>
              <a:t>равносильными.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386183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-171400"/>
            <a:ext cx="7498080" cy="1143000"/>
          </a:xfrm>
        </p:spPr>
        <p:txBody>
          <a:bodyPr/>
          <a:lstStyle/>
          <a:p>
            <a:r>
              <a:rPr lang="ru-RU" dirty="0" smtClean="0"/>
              <a:t>Правила решения неравенств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199975402"/>
                  </p:ext>
                </p:extLst>
              </p:nvPr>
            </p:nvGraphicFramePr>
            <p:xfrm>
              <a:off x="1043608" y="908720"/>
              <a:ext cx="8100392" cy="5797624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199975402"/>
                  </p:ext>
                </p:extLst>
              </p:nvPr>
            </p:nvGraphicFramePr>
            <p:xfrm>
              <a:off x="1043608" y="908720"/>
              <a:ext cx="8100392" cy="5797624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771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0"/>
            <a:ext cx="8172400" cy="24928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Если обе части неравенства умножить или разделить на одно и то же отрицательное число, изменив при этом знак неравенства на противоположный, то получится равносильное ему неравенство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Схема 5"/>
              <p:cNvGraphicFramePr/>
              <p:nvPr>
                <p:extLst>
                  <p:ext uri="{D42A27DB-BD31-4B8C-83A1-F6EECF244321}">
                    <p14:modId xmlns:p14="http://schemas.microsoft.com/office/powerpoint/2010/main" val="3700602496"/>
                  </p:ext>
                </p:extLst>
              </p:nvPr>
            </p:nvGraphicFramePr>
            <p:xfrm>
              <a:off x="1619672" y="2420888"/>
              <a:ext cx="6768752" cy="411374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6" name="Схема 5"/>
              <p:cNvGraphicFramePr/>
              <p:nvPr>
                <p:extLst>
                  <p:ext uri="{D42A27DB-BD31-4B8C-83A1-F6EECF244321}">
                    <p14:modId xmlns:p14="http://schemas.microsoft.com/office/powerpoint/2010/main" val="3700602496"/>
                  </p:ext>
                </p:extLst>
              </p:nvPr>
            </p:nvGraphicFramePr>
            <p:xfrm>
              <a:off x="1619672" y="2420888"/>
              <a:ext cx="6768752" cy="411374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1879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-171400"/>
            <a:ext cx="7498080" cy="1143000"/>
          </a:xfrm>
        </p:spPr>
        <p:txBody>
          <a:bodyPr/>
          <a:lstStyle/>
          <a:p>
            <a:pPr algn="ctr"/>
            <a:r>
              <a:rPr lang="ru-RU" dirty="0" smtClean="0"/>
              <a:t>Схема решения неравенств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99592" y="955723"/>
                <a:ext cx="8244408" cy="5877272"/>
              </a:xfrm>
            </p:spPr>
            <p:txBody>
              <a:bodyPr>
                <a:normAutofit/>
              </a:bodyPr>
              <a:lstStyle/>
              <a:p>
                <a:pPr marL="82296" indent="0" algn="ctr">
                  <a:buNone/>
                </a:pPr>
                <a14:m>
                  <m:oMath xmlns:m="http://schemas.openxmlformats.org/officeDocument/2006/math">
                    <m:r>
                      <a:rPr lang="ru-RU" sz="2800" b="0" i="1" smtClean="0">
                        <a:latin typeface="Cambria Math"/>
                      </a:rPr>
                      <m:t>10х−3</m:t>
                    </m:r>
                    <m:d>
                      <m:dPr>
                        <m:ctrlPr>
                          <a:rPr lang="ru-RU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ru-RU" sz="2800" b="0" i="1" smtClean="0">
                            <a:latin typeface="Cambria Math"/>
                          </a:rPr>
                          <m:t>х−5</m:t>
                        </m:r>
                      </m:e>
                    </m:d>
                    <m:r>
                      <a:rPr lang="ru-RU" sz="2800" i="1">
                        <a:latin typeface="Cambria Math"/>
                        <a:ea typeface="Cambria Math"/>
                      </a:rPr>
                      <m:t>&lt;</m:t>
                    </m:r>
                    <m:r>
                      <a:rPr lang="ru-RU" sz="2800" b="0" i="1" smtClean="0">
                        <a:latin typeface="Cambria Math"/>
                        <a:ea typeface="Cambria Math"/>
                      </a:rPr>
                      <m:t>3х−5</m:t>
                    </m:r>
                  </m:oMath>
                </a14:m>
                <a:r>
                  <a:rPr lang="ru-RU" sz="2800" dirty="0" smtClean="0"/>
                  <a:t>,</a:t>
                </a:r>
              </a:p>
              <a:p>
                <a:r>
                  <a:rPr lang="ru-RU" sz="2800" dirty="0" smtClean="0"/>
                  <a:t>1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Упрощаем выражение в обеих частях неравенства и </a:t>
                </a:r>
                <a:r>
                  <a:rPr lang="ru-RU" sz="28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приводим </a:t>
                </a:r>
                <a:r>
                  <a:rPr lang="ru-RU" sz="28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подобные </a:t>
                </a:r>
                <a:r>
                  <a:rPr lang="ru-RU" sz="28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слагаемые;</a:t>
                </a:r>
                <a:endPara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2296" indent="0" algn="ctr">
                  <a:buNone/>
                </a:pPr>
                <a14:m>
                  <m:oMath xmlns:m="http://schemas.openxmlformats.org/officeDocument/2006/math">
                    <m:r>
                      <a:rPr lang="ru-RU" sz="2800" i="1">
                        <a:latin typeface="Cambria Math"/>
                      </a:rPr>
                      <m:t>10х−3</m:t>
                    </m:r>
                    <m:r>
                      <a:rPr lang="ru-RU" sz="2800" b="0" i="1" smtClean="0">
                        <a:latin typeface="Cambria Math"/>
                      </a:rPr>
                      <m:t>х+15</m:t>
                    </m:r>
                    <m:r>
                      <a:rPr lang="ru-RU" sz="2800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ru-RU" sz="2800" b="0" i="1" smtClean="0">
                        <a:latin typeface="Cambria Math"/>
                        <a:ea typeface="Cambria Math"/>
                      </a:rPr>
                      <m:t>3</m:t>
                    </m:r>
                    <m:r>
                      <a:rPr lang="ru-RU" sz="2800" i="1">
                        <a:latin typeface="Cambria Math"/>
                        <a:ea typeface="Cambria Math"/>
                      </a:rPr>
                      <m:t>х</m:t>
                    </m:r>
                    <m:r>
                      <a:rPr lang="ru-RU" sz="2800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ru-RU" sz="2800" i="1">
                        <a:latin typeface="Cambria Math"/>
                        <a:ea typeface="Cambria Math"/>
                      </a:rPr>
                      <m:t>5</m:t>
                    </m:r>
                  </m:oMath>
                </a14:m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Пользуемся правилами решения неравенств;</a:t>
                </a:r>
              </a:p>
              <a:p>
                <a:pPr marL="82296" indent="0" algn="ctr">
                  <a:buNone/>
                </a:pPr>
                <a14:m>
                  <m:oMath xmlns:m="http://schemas.openxmlformats.org/officeDocument/2006/math">
                    <m:r>
                      <a:rPr lang="ru-RU" sz="2800" i="1">
                        <a:latin typeface="Cambria Math"/>
                      </a:rPr>
                      <m:t>10х−3</m:t>
                    </m:r>
                    <m:r>
                      <a:rPr lang="ru-RU" sz="2800" b="0" i="1" smtClean="0">
                        <a:latin typeface="Cambria Math"/>
                      </a:rPr>
                      <m:t>х−3х</m:t>
                    </m:r>
                    <m:r>
                      <a:rPr lang="ru-RU" sz="2800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ru-RU" sz="2800" b="0" i="1" smtClean="0">
                        <a:latin typeface="Cambria Math"/>
                        <a:ea typeface="Cambria Math"/>
                      </a:rPr>
                      <m:t>−15−</m:t>
                    </m:r>
                    <m:r>
                      <a:rPr lang="ru-RU" sz="2800" i="1">
                        <a:latin typeface="Cambria Math"/>
                        <a:ea typeface="Cambria Math"/>
                      </a:rPr>
                      <m:t>5</m:t>
                    </m:r>
                  </m:oMath>
                </a14:m>
                <a:r>
                  <a:rPr lang="ru-RU" sz="28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</a:p>
              <a:p>
                <a:pPr marL="82296" indent="0" algn="ctr">
                  <a:buClr>
                    <a:srgbClr val="3891A7"/>
                  </a:buClr>
                  <a:buNone/>
                </a:pPr>
                <a14:m>
                  <m:oMath xmlns:m="http://schemas.openxmlformats.org/officeDocument/2006/math">
                    <m:r>
                      <a:rPr lang="ru-RU" sz="2800" i="1">
                        <a:latin typeface="Cambria Math"/>
                      </a:rPr>
                      <m:t>4х</m:t>
                    </m:r>
                    <m:r>
                      <a:rPr lang="ru-RU" sz="2800" i="1">
                        <a:latin typeface="Cambria Math"/>
                        <a:ea typeface="Cambria Math"/>
                      </a:rPr>
                      <m:t>&lt;</m:t>
                    </m:r>
                    <m:r>
                      <a:rPr lang="ru-RU" sz="2800" b="0" i="1" smtClean="0">
                        <a:latin typeface="Cambria Math"/>
                        <a:ea typeface="Cambria Math"/>
                      </a:rPr>
                      <m:t>−20</m:t>
                    </m:r>
                  </m:oMath>
                </a14:m>
                <a:r>
                  <a:rPr lang="ru-RU" sz="28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,</a:t>
                </a:r>
              </a:p>
              <a:p>
                <a:pPr marL="82296" indent="0" algn="ctr">
                  <a:buClr>
                    <a:srgbClr val="3891A7"/>
                  </a:buClr>
                  <a:buNone/>
                </a:pPr>
                <a14:m>
                  <m:oMath xmlns:m="http://schemas.openxmlformats.org/officeDocument/2006/math">
                    <m:r>
                      <a:rPr lang="ru-RU" sz="2800" i="1">
                        <a:latin typeface="Cambria Math"/>
                      </a:rPr>
                      <m:t>х</m:t>
                    </m:r>
                    <m:r>
                      <a:rPr lang="ru-RU" sz="2800" i="1">
                        <a:latin typeface="Cambria Math"/>
                        <a:ea typeface="Cambria Math"/>
                      </a:rPr>
                      <m:t>&lt;</m:t>
                    </m:r>
                    <m:r>
                      <a:rPr lang="ru-RU" sz="2800" b="0" i="1" smtClean="0">
                        <a:latin typeface="Cambria Math"/>
                        <a:ea typeface="Cambria Math"/>
                      </a:rPr>
                      <m:t>−5</m:t>
                    </m:r>
                  </m:oMath>
                </a14:m>
                <a:r>
                  <a:rPr lang="ru-RU" sz="2800" b="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.</a:t>
                </a:r>
                <a:endParaRPr lang="ru-RU" sz="2800" dirty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pPr lvl="0">
                  <a:buClr>
                    <a:srgbClr val="3891A7"/>
                  </a:buClr>
                </a:pPr>
                <a:r>
                  <a:rPr lang="ru-RU" sz="28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 Изображаем множество решений на координатном луче и записываем ответ.</a:t>
                </a:r>
              </a:p>
              <a:p>
                <a:pPr marL="82296" indent="0" algn="r">
                  <a:buClr>
                    <a:srgbClr val="3891A7"/>
                  </a:buClr>
                  <a:buNone/>
                </a:pPr>
                <a:endParaRPr lang="ru-RU" sz="24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2296" indent="0" algn="r">
                  <a:buClr>
                    <a:srgbClr val="3891A7"/>
                  </a:buClr>
                  <a:buNone/>
                </a:pPr>
                <a:r>
                  <a:rPr lang="ru-RU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Ответ: </a:t>
                </a:r>
                <a14:m>
                  <m:oMath xmlns:m="http://schemas.openxmlformats.org/officeDocument/2006/math">
                    <m:r>
                      <a:rPr lang="ru-RU" sz="2400" b="0" i="1" smtClean="0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(−</m:t>
                    </m:r>
                    <m:r>
                      <a:rPr lang="ru-RU" sz="2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∞;−5</m:t>
                    </m:r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)</a:t>
                </a:r>
              </a:p>
              <a:p>
                <a:pPr marL="82296" indent="0">
                  <a:buClr>
                    <a:srgbClr val="3891A7"/>
                  </a:buClr>
                  <a:buNone/>
                </a:pPr>
                <a:endParaRPr lang="ru-RU" sz="2800" dirty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pPr lvl="0">
                  <a:buClr>
                    <a:srgbClr val="3891A7"/>
                  </a:buClr>
                </a:pPr>
                <a:endParaRPr lang="ru-RU" dirty="0" smtClean="0">
                  <a:solidFill>
                    <a:prstClr val="black"/>
                  </a:solidFill>
                </a:endParaRPr>
              </a:p>
              <a:p>
                <a:pPr marL="82296" indent="0">
                  <a:buNone/>
                </a:pPr>
                <a:endParaRPr lang="ru-RU" dirty="0" smtClean="0"/>
              </a:p>
              <a:p>
                <a:pPr marL="82296" indent="0">
                  <a:buNone/>
                </a:pPr>
                <a:endParaRPr lang="ru-RU" dirty="0" smtClean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99592" y="955723"/>
                <a:ext cx="8244408" cy="5877272"/>
              </a:xfrm>
              <a:blipFill rotWithShape="1">
                <a:blip r:embed="rId2"/>
                <a:stretch>
                  <a:fillRect t="-934" r="-1109" b="-7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886" y="6101197"/>
            <a:ext cx="3168352" cy="756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870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4001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Задание в классе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484784"/>
            <a:ext cx="8928992" cy="48006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№833, 834 (работа с классом)</a:t>
            </a:r>
          </a:p>
          <a:p>
            <a:r>
              <a:rPr lang="ru-RU" sz="5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№835 (4 ученика у доски)</a:t>
            </a:r>
          </a:p>
          <a:p>
            <a:r>
              <a:rPr lang="ru-RU" sz="5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№836 (работа в парах)</a:t>
            </a:r>
          </a:p>
          <a:p>
            <a:r>
              <a:rPr lang="ru-RU" sz="54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№840 (работа в группах)</a:t>
            </a:r>
            <a:endParaRPr lang="ru-RU" sz="54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0313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167</TotalTime>
  <Words>436</Words>
  <Application>Microsoft Office PowerPoint</Application>
  <PresentationFormat>Экран (4:3)</PresentationFormat>
  <Paragraphs>62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Урок по алгебре в 8 классе  на тему:   «Решение неравенств с  одной переменной»</vt:lpstr>
      <vt:lpstr>Назовите числовые промежутки</vt:lpstr>
      <vt:lpstr>Какие промежутки соответствуют геометрическим моделям: </vt:lpstr>
      <vt:lpstr>В квадратной комнате под потолком на одной высоте вбито 6 гвоздей. Сколькими способами можно натянуть веревку так, чтобы она проходила от одной стенки до другой (веревка соединяет два гвоздя)?</vt:lpstr>
      <vt:lpstr>Решение неравенства</vt:lpstr>
      <vt:lpstr>Правила решения неравенств</vt:lpstr>
      <vt:lpstr>Презентация PowerPoint</vt:lpstr>
      <vt:lpstr>Схема решения неравенств</vt:lpstr>
      <vt:lpstr>Задание в классе</vt:lpstr>
      <vt:lpstr>Задание на дом</vt:lpstr>
      <vt:lpstr>Список литературы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урок по алгебре в 8 классе  на тему:   «Решение неравенств с  одной переменной»</dc:title>
  <dc:creator>PC</dc:creator>
  <cp:lastModifiedBy>PC</cp:lastModifiedBy>
  <cp:revision>23</cp:revision>
  <dcterms:created xsi:type="dcterms:W3CDTF">2016-03-26T15:18:13Z</dcterms:created>
  <dcterms:modified xsi:type="dcterms:W3CDTF">2016-04-01T14:46:29Z</dcterms:modified>
</cp:coreProperties>
</file>