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C7F9E-6601-4AE0-9433-B826CFFA5D4C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BEC3-B66F-4176-A8B4-04CD1D967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117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C7F9E-6601-4AE0-9433-B826CFFA5D4C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BEC3-B66F-4176-A8B4-04CD1D967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47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C7F9E-6601-4AE0-9433-B826CFFA5D4C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BEC3-B66F-4176-A8B4-04CD1D967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35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C7F9E-6601-4AE0-9433-B826CFFA5D4C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BEC3-B66F-4176-A8B4-04CD1D967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502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C7F9E-6601-4AE0-9433-B826CFFA5D4C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BEC3-B66F-4176-A8B4-04CD1D967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194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C7F9E-6601-4AE0-9433-B826CFFA5D4C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BEC3-B66F-4176-A8B4-04CD1D967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694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C7F9E-6601-4AE0-9433-B826CFFA5D4C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BEC3-B66F-4176-A8B4-04CD1D967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853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C7F9E-6601-4AE0-9433-B826CFFA5D4C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BEC3-B66F-4176-A8B4-04CD1D967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393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C7F9E-6601-4AE0-9433-B826CFFA5D4C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BEC3-B66F-4176-A8B4-04CD1D967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654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C7F9E-6601-4AE0-9433-B826CFFA5D4C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BEC3-B66F-4176-A8B4-04CD1D967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653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C7F9E-6601-4AE0-9433-B826CFFA5D4C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BEC3-B66F-4176-A8B4-04CD1D967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695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C7F9E-6601-4AE0-9433-B826CFFA5D4C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CBEC3-B66F-4176-A8B4-04CD1D967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5542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9600" b="1" dirty="0" smtClean="0"/>
              <a:t>Тема: «Проценты».</a:t>
            </a:r>
            <a:endParaRPr lang="ru-RU" sz="9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33099" y="3384645"/>
            <a:ext cx="9144000" cy="2173406"/>
          </a:xfrm>
        </p:spPr>
        <p:txBody>
          <a:bodyPr/>
          <a:lstStyle/>
          <a:p>
            <a:endParaRPr lang="ru-RU" dirty="0"/>
          </a:p>
          <a:p>
            <a:endParaRPr lang="ru-RU" dirty="0" smtClean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868" y="3810214"/>
            <a:ext cx="1742264" cy="2085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532474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u="sng" dirty="0" smtClean="0"/>
              <a:t>Математические соревнования.</a:t>
            </a:r>
            <a:endParaRPr lang="ru-RU" sz="6000" u="sng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Задача 1.</a:t>
            </a:r>
            <a:endParaRPr lang="ru-RU" sz="40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Во время распродажи цену на удочки снизили на 25% . Сколько теперь будет стоить удочка, если её цена была 600 рублей?</a:t>
            </a:r>
          </a:p>
          <a:p>
            <a:pPr marL="0" indent="0" algn="ctr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Задача 2.</a:t>
            </a:r>
            <a:endParaRPr lang="ru-RU" sz="4000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Во время сезонных скидок цену </a:t>
            </a:r>
            <a:r>
              <a:rPr lang="ru-RU" smtClean="0"/>
              <a:t>на летнюю </a:t>
            </a:r>
            <a:r>
              <a:rPr lang="ru-RU" dirty="0" smtClean="0"/>
              <a:t>обувь снизили на 40%. Сколько будут стоить босоножки со скидкой, если их цена была 1000 рублей?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970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Проверьте друг друга.</a:t>
            </a:r>
            <a:endParaRPr lang="ru-RU" sz="6000" b="1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/>
              <a:t>у</a:t>
            </a:r>
            <a:r>
              <a:rPr lang="ru-RU" sz="4000" dirty="0" smtClean="0"/>
              <a:t>дочка-450 рублей</a:t>
            </a:r>
            <a:endParaRPr lang="ru-RU" sz="4000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ru-RU" sz="4000" dirty="0"/>
              <a:t>б</a:t>
            </a:r>
            <a:r>
              <a:rPr lang="ru-RU" sz="4000" dirty="0" smtClean="0"/>
              <a:t>осоножки-600 рублей</a:t>
            </a:r>
            <a:endParaRPr lang="ru-RU" sz="4000" dirty="0"/>
          </a:p>
        </p:txBody>
      </p:sp>
      <p:pic>
        <p:nvPicPr>
          <p:cNvPr id="13" name="Объект 12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617480"/>
            <a:ext cx="5183188" cy="3459777"/>
          </a:xfrm>
        </p:spPr>
      </p:pic>
      <p:pic>
        <p:nvPicPr>
          <p:cNvPr id="17" name="Объект 1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2628107"/>
            <a:ext cx="5157787" cy="3438524"/>
          </a:xfrm>
        </p:spPr>
      </p:pic>
    </p:spTree>
    <p:extLst>
      <p:ext uri="{BB962C8B-B14F-4D97-AF65-F5344CB8AC3E}">
        <p14:creationId xmlns:p14="http://schemas.microsoft.com/office/powerpoint/2010/main" val="181465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u="sng" dirty="0" smtClean="0"/>
              <a:t>План урока:</a:t>
            </a:r>
            <a:endParaRPr lang="ru-RU" sz="60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Словарная работа.</a:t>
            </a:r>
          </a:p>
          <a:p>
            <a:r>
              <a:rPr lang="ru-RU" dirty="0" smtClean="0"/>
              <a:t>Повторение правил.</a:t>
            </a:r>
          </a:p>
          <a:p>
            <a:r>
              <a:rPr lang="ru-RU" dirty="0" smtClean="0"/>
              <a:t>Устные упражнения.</a:t>
            </a:r>
          </a:p>
          <a:p>
            <a:r>
              <a:rPr lang="ru-RU" dirty="0" smtClean="0"/>
              <a:t>Тест.</a:t>
            </a:r>
          </a:p>
          <a:p>
            <a:r>
              <a:rPr lang="ru-RU" dirty="0" smtClean="0"/>
              <a:t>Решение упражнений по теме.</a:t>
            </a:r>
          </a:p>
          <a:p>
            <a:r>
              <a:rPr lang="ru-RU" dirty="0" smtClean="0"/>
              <a:t>Математические соревнования.</a:t>
            </a:r>
          </a:p>
          <a:p>
            <a:r>
              <a:rPr lang="ru-RU" dirty="0" smtClean="0"/>
              <a:t>Итог урока.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241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u="sng" dirty="0" smtClean="0"/>
              <a:t>Словарная работа</a:t>
            </a:r>
            <a:endParaRPr lang="ru-RU" sz="60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6000" dirty="0" smtClean="0"/>
              <a:t>Прочитайте:</a:t>
            </a:r>
          </a:p>
          <a:p>
            <a:pPr marL="0" indent="0" algn="ctr">
              <a:buNone/>
            </a:pPr>
            <a:r>
              <a:rPr lang="ru-RU" sz="4000" dirty="0"/>
              <a:t>п</a:t>
            </a:r>
            <a:r>
              <a:rPr lang="ru-RU" sz="4000" dirty="0" smtClean="0"/>
              <a:t>роцент; десятичная дробь;                                           1%; 3%; 7%; 32%;146%.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15148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u="sng" dirty="0" smtClean="0"/>
              <a:t>Повторение правил.</a:t>
            </a:r>
            <a:endParaRPr lang="ru-RU" sz="60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/>
              <a:t>Закончите предложение:</a:t>
            </a:r>
          </a:p>
          <a:p>
            <a:r>
              <a:rPr lang="ru-RU" sz="3200" dirty="0" smtClean="0"/>
              <a:t>Процентом называется………..</a:t>
            </a:r>
          </a:p>
          <a:p>
            <a:r>
              <a:rPr lang="ru-RU" sz="3200" dirty="0" smtClean="0"/>
              <a:t>Чтобы перевести проценты в десятичную дробь, нужно……</a:t>
            </a:r>
          </a:p>
          <a:p>
            <a:r>
              <a:rPr lang="ru-RU" sz="3200" dirty="0" smtClean="0"/>
              <a:t>Чтобы обратить десятичную дробь в проценты, надо……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8750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u="sng" dirty="0" smtClean="0"/>
              <a:t>Устные упражнения.</a:t>
            </a:r>
            <a:endParaRPr lang="ru-RU" sz="60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1.Представьте в виде десятичной дроби:</a:t>
            </a:r>
          </a:p>
          <a:p>
            <a:pPr marL="0" indent="0">
              <a:buNone/>
            </a:pPr>
            <a:r>
              <a:rPr lang="ru-RU" dirty="0" smtClean="0"/>
              <a:t>а)17%;    б)4%;    в)0,2%;    г)125%.</a:t>
            </a:r>
          </a:p>
          <a:p>
            <a:pPr marL="0" indent="0">
              <a:buNone/>
            </a:pPr>
            <a:r>
              <a:rPr lang="ru-RU" dirty="0" smtClean="0"/>
              <a:t>2.Обратите десятичную дробь в проценты:</a:t>
            </a:r>
          </a:p>
          <a:p>
            <a:pPr marL="0" indent="0">
              <a:buNone/>
            </a:pPr>
            <a:r>
              <a:rPr lang="ru-RU" dirty="0" smtClean="0"/>
              <a:t>а)0,03;    б)0,2;    в)0,76;    г)1,2.</a:t>
            </a:r>
          </a:p>
          <a:p>
            <a:pPr marL="0" indent="0">
              <a:buNone/>
            </a:pPr>
            <a:r>
              <a:rPr lang="ru-RU" dirty="0" smtClean="0"/>
              <a:t>3.Расставьте запятые в ответах:</a:t>
            </a:r>
          </a:p>
          <a:p>
            <a:pPr marL="0" indent="0">
              <a:buNone/>
            </a:pPr>
            <a:r>
              <a:rPr lang="ru-RU" dirty="0" smtClean="0"/>
              <a:t>а)33,28 : 8 = 416; б)4,23 : 6=705; в)4,5 *0,5 = 225;  г)6,025 *10 = 6025.</a:t>
            </a:r>
          </a:p>
          <a:p>
            <a:pPr marL="0" indent="0">
              <a:buNone/>
            </a:pPr>
            <a:r>
              <a:rPr lang="ru-RU" dirty="0" smtClean="0"/>
              <a:t>4) Найдите :</a:t>
            </a:r>
          </a:p>
          <a:p>
            <a:pPr marL="0" indent="0">
              <a:buNone/>
            </a:pPr>
            <a:r>
              <a:rPr lang="ru-RU" dirty="0" smtClean="0"/>
              <a:t>а)4% от 800;   б)10% от 72;  в) 100% от 3,8;   г)50% от 22.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357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10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600" b="1" u="sng" dirty="0" smtClean="0"/>
              <a:t>Тест.</a:t>
            </a:r>
            <a:endParaRPr lang="ru-RU" sz="66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6286" y="1037230"/>
            <a:ext cx="10357513" cy="563652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1.</a:t>
            </a:r>
            <a:r>
              <a:rPr lang="ru-RU" u="sng" dirty="0" smtClean="0"/>
              <a:t> Один процент-это</a:t>
            </a:r>
          </a:p>
          <a:p>
            <a:pPr marL="0" indent="0">
              <a:buNone/>
            </a:pPr>
            <a:r>
              <a:rPr lang="ru-RU" dirty="0" smtClean="0"/>
              <a:t>а) 100;    б) 0,01;    в) 0,1;    г) 0,001.</a:t>
            </a:r>
          </a:p>
          <a:p>
            <a:pPr marL="0" indent="0">
              <a:buNone/>
            </a:pPr>
            <a:r>
              <a:rPr lang="ru-RU" dirty="0" smtClean="0"/>
              <a:t>2. </a:t>
            </a:r>
            <a:r>
              <a:rPr lang="ru-RU" u="sng" dirty="0" smtClean="0"/>
              <a:t> 8% - это</a:t>
            </a:r>
          </a:p>
          <a:p>
            <a:pPr marL="0" indent="0">
              <a:buNone/>
            </a:pPr>
            <a:r>
              <a:rPr lang="ru-RU" dirty="0" smtClean="0"/>
              <a:t>а)0,08;   б)0,008;   в) 8,0;     г)0,8.</a:t>
            </a:r>
          </a:p>
          <a:p>
            <a:pPr marL="0" indent="0">
              <a:buNone/>
            </a:pPr>
            <a:r>
              <a:rPr lang="ru-RU" dirty="0" smtClean="0"/>
              <a:t>3.</a:t>
            </a:r>
            <a:r>
              <a:rPr lang="ru-RU" u="sng" dirty="0" smtClean="0"/>
              <a:t> 150% - это</a:t>
            </a:r>
          </a:p>
          <a:p>
            <a:pPr marL="0" indent="0">
              <a:buNone/>
            </a:pPr>
            <a:r>
              <a:rPr lang="ru-RU" dirty="0" smtClean="0"/>
              <a:t>а)15,0;     б)0,15;    в)1,5;      г)0,015.</a:t>
            </a:r>
          </a:p>
          <a:p>
            <a:pPr marL="514350" indent="-514350">
              <a:buAutoNum type="arabicPeriod" startAt="4"/>
            </a:pPr>
            <a:r>
              <a:rPr lang="ru-RU" u="sng" dirty="0" smtClean="0"/>
              <a:t>25% учеников класса – это</a:t>
            </a:r>
          </a:p>
          <a:p>
            <a:pPr marL="0" indent="0">
              <a:buNone/>
            </a:pPr>
            <a:r>
              <a:rPr lang="ru-RU" dirty="0" smtClean="0"/>
              <a:t>а)половина учеников класса;    в)пятая часть учеников класса;</a:t>
            </a:r>
          </a:p>
          <a:p>
            <a:pPr marL="0" indent="0">
              <a:buNone/>
            </a:pPr>
            <a:r>
              <a:rPr lang="ru-RU" dirty="0" smtClean="0"/>
              <a:t>б)четверть учеников класса;      г)двадцать пятая часть учеников.</a:t>
            </a:r>
          </a:p>
          <a:p>
            <a:pPr marL="0" indent="0">
              <a:buNone/>
            </a:pPr>
            <a:r>
              <a:rPr lang="ru-RU" dirty="0" smtClean="0"/>
              <a:t>5. Половина стоимости товара – это</a:t>
            </a:r>
          </a:p>
          <a:p>
            <a:pPr marL="0" indent="0">
              <a:buNone/>
            </a:pPr>
            <a:r>
              <a:rPr lang="ru-RU" dirty="0" smtClean="0"/>
              <a:t>а)25%;     б)100%;    в)1%;     г)50%.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308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b="1" u="sng" dirty="0" smtClean="0"/>
              <a:t>Ответы к тесту.</a:t>
            </a:r>
            <a:endParaRPr lang="ru-RU" sz="6600" b="1" u="sng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5400" b="1" dirty="0" smtClean="0"/>
              <a:t>1 – б</a:t>
            </a:r>
          </a:p>
          <a:p>
            <a:pPr marL="0" indent="0" algn="ctr">
              <a:buNone/>
            </a:pPr>
            <a:r>
              <a:rPr lang="ru-RU" sz="5400" b="1" dirty="0" smtClean="0"/>
              <a:t>2 – а</a:t>
            </a:r>
          </a:p>
          <a:p>
            <a:pPr marL="0" indent="0" algn="ctr">
              <a:buNone/>
            </a:pPr>
            <a:r>
              <a:rPr lang="ru-RU" sz="5400" b="1" dirty="0" smtClean="0"/>
              <a:t>3 – в</a:t>
            </a:r>
          </a:p>
          <a:p>
            <a:pPr marL="0" indent="0" algn="ctr">
              <a:buNone/>
            </a:pPr>
            <a:r>
              <a:rPr lang="ru-RU" sz="5400" b="1" dirty="0" smtClean="0"/>
              <a:t>4 – б</a:t>
            </a:r>
          </a:p>
          <a:p>
            <a:pPr marL="0" indent="0" algn="ctr">
              <a:buNone/>
            </a:pPr>
            <a:r>
              <a:rPr lang="ru-RU" sz="5400" b="1" dirty="0" smtClean="0"/>
              <a:t>5 – г</a:t>
            </a:r>
          </a:p>
          <a:p>
            <a:pPr marL="0" indent="0">
              <a:buNone/>
            </a:pPr>
            <a:endParaRPr lang="ru-RU" dirty="0" smtClean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74769"/>
            <a:ext cx="5181600" cy="3453050"/>
          </a:xfrm>
        </p:spPr>
      </p:pic>
    </p:spTree>
    <p:extLst>
      <p:ext uri="{BB962C8B-B14F-4D97-AF65-F5344CB8AC3E}">
        <p14:creationId xmlns:p14="http://schemas.microsoft.com/office/powerpoint/2010/main" val="202308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u="sng" dirty="0" smtClean="0"/>
              <a:t>Решение упражнений.</a:t>
            </a:r>
            <a:endParaRPr lang="ru-RU" sz="60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Найдите :</a:t>
            </a:r>
          </a:p>
          <a:p>
            <a:pPr marL="0" indent="0">
              <a:buNone/>
            </a:pPr>
            <a:r>
              <a:rPr lang="ru-RU" dirty="0" smtClean="0"/>
              <a:t>а)3% от 80;   б)число, 20% которого равны 60.</a:t>
            </a:r>
          </a:p>
          <a:p>
            <a:pPr marL="0" indent="0">
              <a:buNone/>
            </a:pPr>
            <a:r>
              <a:rPr lang="ru-RU" dirty="0" smtClean="0"/>
              <a:t>2) </a:t>
            </a:r>
            <a:r>
              <a:rPr lang="ru-RU" dirty="0"/>
              <a:t>Найдите :</a:t>
            </a:r>
          </a:p>
          <a:p>
            <a:pPr marL="0" indent="0">
              <a:buNone/>
            </a:pPr>
            <a:r>
              <a:rPr lang="ru-RU" dirty="0" smtClean="0"/>
              <a:t>а)12% </a:t>
            </a:r>
            <a:r>
              <a:rPr lang="ru-RU" dirty="0"/>
              <a:t>от </a:t>
            </a:r>
            <a:r>
              <a:rPr lang="ru-RU" dirty="0" smtClean="0"/>
              <a:t>20</a:t>
            </a:r>
            <a:r>
              <a:rPr lang="ru-RU" dirty="0"/>
              <a:t>;   б)число, </a:t>
            </a:r>
            <a:r>
              <a:rPr lang="ru-RU" dirty="0" smtClean="0"/>
              <a:t>30</a:t>
            </a:r>
            <a:r>
              <a:rPr lang="ru-RU" dirty="0"/>
              <a:t>% которого равны </a:t>
            </a:r>
            <a:r>
              <a:rPr lang="ru-RU" dirty="0" smtClean="0"/>
              <a:t>12.</a:t>
            </a:r>
          </a:p>
          <a:p>
            <a:pPr marL="0" indent="0">
              <a:buNone/>
            </a:pPr>
            <a:r>
              <a:rPr lang="ru-RU" dirty="0"/>
              <a:t>3</a:t>
            </a:r>
            <a:r>
              <a:rPr lang="ru-RU" dirty="0" smtClean="0"/>
              <a:t>) </a:t>
            </a:r>
            <a:r>
              <a:rPr lang="ru-RU" dirty="0"/>
              <a:t>Найдите :</a:t>
            </a:r>
          </a:p>
          <a:p>
            <a:pPr marL="0" indent="0">
              <a:buNone/>
            </a:pPr>
            <a:r>
              <a:rPr lang="ru-RU" dirty="0" smtClean="0"/>
              <a:t>а)30% </a:t>
            </a:r>
            <a:r>
              <a:rPr lang="ru-RU" dirty="0"/>
              <a:t>от </a:t>
            </a:r>
            <a:r>
              <a:rPr lang="ru-RU" dirty="0" smtClean="0"/>
              <a:t>50</a:t>
            </a:r>
            <a:r>
              <a:rPr lang="ru-RU" dirty="0"/>
              <a:t>;   б)число, </a:t>
            </a:r>
            <a:r>
              <a:rPr lang="ru-RU" dirty="0" smtClean="0"/>
              <a:t>48% </a:t>
            </a:r>
            <a:r>
              <a:rPr lang="ru-RU" dirty="0"/>
              <a:t>которого равны </a:t>
            </a:r>
            <a:r>
              <a:rPr lang="ru-RU" dirty="0" smtClean="0"/>
              <a:t>96.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4) </a:t>
            </a:r>
            <a:r>
              <a:rPr lang="ru-RU" dirty="0"/>
              <a:t>Найдите :</a:t>
            </a:r>
          </a:p>
          <a:p>
            <a:pPr marL="0" indent="0">
              <a:buNone/>
            </a:pPr>
            <a:r>
              <a:rPr lang="ru-RU" dirty="0" smtClean="0"/>
              <a:t>а)24% </a:t>
            </a:r>
            <a:r>
              <a:rPr lang="ru-RU" dirty="0"/>
              <a:t>от </a:t>
            </a:r>
            <a:r>
              <a:rPr lang="ru-RU" dirty="0" smtClean="0"/>
              <a:t>200;   </a:t>
            </a:r>
            <a:r>
              <a:rPr lang="ru-RU" dirty="0"/>
              <a:t>б)число, </a:t>
            </a:r>
            <a:r>
              <a:rPr lang="ru-RU" dirty="0" smtClean="0"/>
              <a:t>75% </a:t>
            </a:r>
            <a:r>
              <a:rPr lang="ru-RU" dirty="0"/>
              <a:t>которого </a:t>
            </a:r>
            <a:r>
              <a:rPr lang="ru-RU"/>
              <a:t>равны </a:t>
            </a:r>
            <a:r>
              <a:rPr lang="ru-RU" smtClean="0"/>
              <a:t>60.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550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 smtClean="0"/>
              <a:t>поединок</a:t>
            </a:r>
            <a:endParaRPr lang="ru-RU" sz="9600" b="1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1331" y="2179728"/>
            <a:ext cx="3269337" cy="3377343"/>
          </a:xfrm>
        </p:spPr>
      </p:pic>
    </p:spTree>
    <p:extLst>
      <p:ext uri="{BB962C8B-B14F-4D97-AF65-F5344CB8AC3E}">
        <p14:creationId xmlns:p14="http://schemas.microsoft.com/office/powerpoint/2010/main" val="244836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каймленный край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777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203</TotalTime>
  <Words>407</Words>
  <Application>Microsoft Office PowerPoint</Application>
  <PresentationFormat>Широкоэкранный</PresentationFormat>
  <Paragraphs>62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Тема: «Проценты».</vt:lpstr>
      <vt:lpstr>План урока:</vt:lpstr>
      <vt:lpstr>Словарная работа</vt:lpstr>
      <vt:lpstr>Повторение правил.</vt:lpstr>
      <vt:lpstr>Устные упражнения.</vt:lpstr>
      <vt:lpstr>Тест.</vt:lpstr>
      <vt:lpstr>Ответы к тесту.</vt:lpstr>
      <vt:lpstr>Решение упражнений.</vt:lpstr>
      <vt:lpstr>поединок</vt:lpstr>
      <vt:lpstr>Математические соревнования.</vt:lpstr>
      <vt:lpstr>Проверьте друг друга.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«Проценты».</dc:title>
  <dc:creator>USER</dc:creator>
  <cp:lastModifiedBy>USER</cp:lastModifiedBy>
  <cp:revision>26</cp:revision>
  <dcterms:created xsi:type="dcterms:W3CDTF">2014-10-19T14:04:28Z</dcterms:created>
  <dcterms:modified xsi:type="dcterms:W3CDTF">2014-10-26T12:12:36Z</dcterms:modified>
</cp:coreProperties>
</file>