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3" r:id="rId3"/>
    <p:sldId id="275" r:id="rId4"/>
    <p:sldId id="264" r:id="rId5"/>
    <p:sldId id="259" r:id="rId6"/>
    <p:sldId id="258" r:id="rId7"/>
    <p:sldId id="262" r:id="rId8"/>
    <p:sldId id="263" r:id="rId9"/>
    <p:sldId id="261" r:id="rId10"/>
    <p:sldId id="257" r:id="rId11"/>
    <p:sldId id="265" r:id="rId12"/>
    <p:sldId id="260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15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387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63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42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200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218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025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221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722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8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41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71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3A7FB-D998-421A-82C7-407944A96BB0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C80D-89BD-4867-BEDE-444BD7266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95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gbina.com/im.xp/05305705212405005305005005305204905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58200" cy="567112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/>
              <a:t>Презентация по проекту</a:t>
            </a:r>
            <a:br>
              <a:rPr lang="ru-RU" b="1" dirty="0" smtClean="0"/>
            </a:br>
            <a:r>
              <a:rPr lang="ru-RU" b="1" dirty="0" smtClean="0"/>
              <a:t>«Лекарственные растения</a:t>
            </a:r>
            <a:br>
              <a:rPr lang="ru-RU" b="1" dirty="0" smtClean="0"/>
            </a:br>
            <a:r>
              <a:rPr lang="ru-RU" b="1" dirty="0" smtClean="0"/>
              <a:t>Что у нас под ногами.»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3968" y="4149080"/>
            <a:ext cx="4555232" cy="2304256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b="1" dirty="0" smtClean="0"/>
              <a:t>Работу выполнила </a:t>
            </a:r>
          </a:p>
          <a:p>
            <a:r>
              <a:rPr lang="ru-RU" b="1" dirty="0" smtClean="0"/>
              <a:t>Маринова </a:t>
            </a:r>
            <a:r>
              <a:rPr lang="ru-RU" b="1" dirty="0" err="1" smtClean="0"/>
              <a:t>Сумайя</a:t>
            </a:r>
            <a:r>
              <a:rPr lang="ru-RU" b="1" dirty="0"/>
              <a:t> </a:t>
            </a:r>
            <a:r>
              <a:rPr lang="ru-RU" b="1" dirty="0" smtClean="0"/>
              <a:t>  Ученица 2 класса</a:t>
            </a:r>
          </a:p>
          <a:p>
            <a:r>
              <a:rPr lang="ru-RU" b="1" dirty="0" smtClean="0"/>
              <a:t>МОУ </a:t>
            </a:r>
            <a:r>
              <a:rPr lang="ru-RU" b="1" dirty="0" err="1" smtClean="0"/>
              <a:t>Анненковской</a:t>
            </a:r>
            <a:r>
              <a:rPr lang="en-US" b="1" dirty="0" smtClean="0"/>
              <a:t> </a:t>
            </a:r>
            <a:r>
              <a:rPr lang="ru-RU" b="1" dirty="0" smtClean="0"/>
              <a:t>СОШ</a:t>
            </a:r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            КАЛЕНДУЛА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4643470" cy="3714776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32772" name="Picture 4" descr="&amp;Kcy;&amp;acy;&amp;lcy;&amp;iecy;&amp;ncy;&amp;dcy;&amp;ucy;&amp;lcy;&amp;acy; &amp;pcy;&amp;ocy;&amp;lcy;&amp;iecy;&amp;zcy;&amp;ncy;&amp;ycy;&amp;iecy; &amp;scy;&amp;vcy;&amp;ocy;&amp;jcy;&amp;scy;&amp;tcy;&amp;v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6480720" cy="485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</a:t>
            </a:r>
            <a:r>
              <a:rPr lang="ru-RU" b="1" dirty="0" smtClean="0"/>
              <a:t>Береза 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188"/>
            <a:ext cx="4552952" cy="4525963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34818" name="Picture 2" descr="http://img1.liveinternet.ru/images/attach/c/2/73/686/73686205_ber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556792"/>
            <a:ext cx="4224338" cy="3143272"/>
          </a:xfrm>
          <a:prstGeom prst="rect">
            <a:avLst/>
          </a:prstGeom>
          <a:noFill/>
        </p:spPr>
      </p:pic>
      <p:pic>
        <p:nvPicPr>
          <p:cNvPr id="34820" name="Picture 4" descr="http://upload.wikimedia.org/wikipedia/commons/thumb/5/55/Bundesarchiv_Bild_183-1985-0404-003%2C_Colditz%2C_Birkensafternte.jpg/170px-Bundesarchiv_Bild_183-1985-0404-003%2C_Colditz%2C_Birkensafter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357" y="2492896"/>
            <a:ext cx="1619250" cy="3217302"/>
          </a:xfrm>
          <a:prstGeom prst="rect">
            <a:avLst/>
          </a:prstGeom>
          <a:noFill/>
        </p:spPr>
      </p:pic>
      <p:pic>
        <p:nvPicPr>
          <p:cNvPr id="34822" name="Picture 6" descr="Birch tar so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257" y="3645024"/>
            <a:ext cx="2381250" cy="286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</a:t>
            </a:r>
            <a:r>
              <a:rPr lang="ru-RU" b="1" dirty="0" smtClean="0"/>
              <a:t>Крапива лекарственная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481646" cy="5018110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29698" name="Picture 2" descr="&amp;Kcy;&amp;rcy;&amp;acy;&amp;pcy;&amp;icy;&amp;vcy;&amp;acy; &amp;dcy;&amp;vcy;&amp;ucy;&amp;dcy;&amp;ocy;&amp;mcy;&amp;ncy;&amp;acy;&amp;yacy; (&amp;lcy;&amp;iecy;&amp;kcy;&amp;acy;&amp;rcy;&amp;scy;&amp;tcy;&amp;vcy;&amp;iecy;&amp;ncy;&amp;ncy;&amp;acy;&amp;ya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54461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kern="0" cap="none" dirty="0" smtClean="0">
                <a:solidFill>
                  <a:srgbClr val="000000"/>
                </a:solidFill>
                <a:effectLst/>
                <a:latin typeface="Arial"/>
              </a:rPr>
              <a:t>                  Шиповник </a:t>
            </a:r>
            <a:endParaRPr lang="ru-RU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84784"/>
            <a:ext cx="2962275" cy="4524375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95450"/>
            <a:ext cx="453548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661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 </a:t>
            </a:r>
            <a:r>
              <a:rPr lang="ru-RU" sz="4000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МАТЬ – И - </a:t>
            </a:r>
            <a:r>
              <a:rPr lang="ru-RU" sz="4000" b="1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МАЧЕ</a:t>
            </a:r>
            <a:r>
              <a:rPr lang="ru-RU" sz="5400" b="1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ха</a:t>
            </a:r>
            <a:r>
              <a:rPr lang="ru-RU" sz="5400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.</a:t>
            </a:r>
            <a:r>
              <a:rPr lang="ru-RU" sz="2800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0" y="1720056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249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effectLst/>
                <a:latin typeface="Trebuchet MS"/>
              </a:rPr>
              <a:t>                      </a:t>
            </a:r>
            <a:r>
              <a:rPr lang="ru-RU" sz="3800" b="1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effectLst/>
                <a:latin typeface="Trebuchet MS"/>
              </a:rPr>
              <a:t>АЛОЭ</a:t>
            </a:r>
            <a:endParaRPr lang="ru-RU" b="1" dirty="0"/>
          </a:p>
        </p:txBody>
      </p:sp>
      <p:pic>
        <p:nvPicPr>
          <p:cNvPr id="4" name="Picture 5" descr="Картинка 17 из 17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80831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2954"/>
            <a:ext cx="3757861" cy="454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280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kern="0" cap="none" dirty="0" smtClean="0">
                <a:solidFill>
                  <a:srgbClr val="000000"/>
                </a:solidFill>
                <a:effectLst/>
                <a:latin typeface="Arial"/>
              </a:rPr>
              <a:t>                   </a:t>
            </a:r>
            <a:r>
              <a:rPr lang="ru-RU" sz="4400" b="1" kern="0" cap="none" dirty="0" smtClean="0">
                <a:solidFill>
                  <a:srgbClr val="000000"/>
                </a:solidFill>
                <a:effectLst/>
                <a:latin typeface="Arial"/>
              </a:rPr>
              <a:t>Зверобой</a:t>
            </a:r>
            <a:endParaRPr lang="ru-RU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5721077" cy="4680520"/>
          </a:xfrm>
        </p:spPr>
      </p:pic>
    </p:spTree>
    <p:extLst>
      <p:ext uri="{BB962C8B-B14F-4D97-AF65-F5344CB8AC3E}">
        <p14:creationId xmlns="" xmlns:p14="http://schemas.microsoft.com/office/powerpoint/2010/main" val="162584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kern="0" cap="none" dirty="0" smtClean="0">
                <a:solidFill>
                  <a:srgbClr val="000000"/>
                </a:solidFill>
                <a:effectLst/>
                <a:latin typeface="Arial"/>
              </a:rPr>
              <a:t>                   Облепиха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5471492" cy="4392488"/>
          </a:xfrm>
        </p:spPr>
      </p:pic>
    </p:spTree>
    <p:extLst>
      <p:ext uri="{BB962C8B-B14F-4D97-AF65-F5344CB8AC3E}">
        <p14:creationId xmlns="" xmlns:p14="http://schemas.microsoft.com/office/powerpoint/2010/main" val="1269069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kern="0" cap="none" dirty="0" smtClean="0">
                <a:solidFill>
                  <a:srgbClr val="000000"/>
                </a:solidFill>
                <a:effectLst/>
                <a:latin typeface="Arial"/>
              </a:rPr>
              <a:t>               Пустырник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73" y="1772816"/>
            <a:ext cx="3505200" cy="3990975"/>
          </a:xfr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88" y="1686248"/>
            <a:ext cx="249237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66139"/>
            <a:ext cx="288131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698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kern="0" cap="none" dirty="0" smtClean="0">
                <a:solidFill>
                  <a:srgbClr val="000000"/>
                </a:solidFill>
                <a:effectLst/>
                <a:latin typeface="Arial"/>
              </a:rPr>
              <a:t>            Лопух</a:t>
            </a:r>
            <a:r>
              <a:rPr lang="ru-RU" sz="4400" b="1" kern="0" cap="none" dirty="0">
                <a:solidFill>
                  <a:srgbClr val="000000"/>
                </a:solidFill>
                <a:effectLst/>
                <a:latin typeface="Arial"/>
              </a:rPr>
              <a:t>, репейник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484784"/>
            <a:ext cx="3676650" cy="2486025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51472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091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66897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Цель моей исследовательской работы:</a:t>
            </a:r>
            <a:endParaRPr lang="ru-RU" sz="2000" dirty="0" smtClean="0"/>
          </a:p>
          <a:p>
            <a:r>
              <a:rPr lang="ru-RU" sz="2000" dirty="0" smtClean="0"/>
              <a:t>- изучить свойства лекарственных растений, растущих в окрестностях моего села: крапивы, подорожника, липы, шиповника, зверобоя .</a:t>
            </a:r>
          </a:p>
          <a:p>
            <a:r>
              <a:rPr lang="ru-RU" sz="2000" b="1" dirty="0" smtClean="0"/>
              <a:t>Задачи :</a:t>
            </a:r>
          </a:p>
          <a:p>
            <a:r>
              <a:rPr lang="ru-RU" sz="2000" dirty="0" smtClean="0"/>
              <a:t>1.Узнать в сети Интернет, в справочной литературе почему эти растения называют лекарственными.</a:t>
            </a:r>
          </a:p>
          <a:p>
            <a:r>
              <a:rPr lang="ru-RU" sz="2000" dirty="0" smtClean="0"/>
              <a:t>2.Изучить лекарственные свойства растений при личной встрече с провизором аптеки Маркеловой Ольгой Валерьевной, в сети Интернет, в справочной литературе сельской библиотеки .</a:t>
            </a:r>
          </a:p>
          <a:p>
            <a:r>
              <a:rPr lang="ru-RU" sz="2000" dirty="0" smtClean="0"/>
              <a:t>Узнать, как применять эти растения для лечения кашля,   ссадин и ушибов, для укрепления волос.</a:t>
            </a:r>
          </a:p>
          <a:p>
            <a:r>
              <a:rPr lang="ru-RU" sz="2000" dirty="0" smtClean="0"/>
              <a:t>3. Применить полученные знания о свойствах лекарственных растений в своей семье.</a:t>
            </a:r>
          </a:p>
          <a:p>
            <a:r>
              <a:rPr lang="ru-RU" sz="2000" b="1" dirty="0" smtClean="0"/>
              <a:t>4.</a:t>
            </a:r>
            <a:r>
              <a:rPr lang="ru-RU" sz="2000" dirty="0" smtClean="0"/>
              <a:t>Сделать вывод о лечебных свойствах лекарственных растений местности, в которой я живу.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86848"/>
            <a:ext cx="8686800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</a:t>
            </a:r>
            <a:r>
              <a:rPr lang="ru-RU" b="1" dirty="0" smtClean="0"/>
              <a:t>Чистотел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767266" cy="4160854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&amp;fcy;&amp;ocy;&amp;tcy;&amp;ocy; &amp;chcy;&amp;icy;&amp;scy;&amp;tcy;&amp;ocy;&amp;tcy;&amp;iecy;&amp;lcy; &amp;bcy;&amp;ocy;&amp;lcy;&amp;softcy;&amp;shcy;&amp;o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22234"/>
            <a:ext cx="4074214" cy="4022989"/>
          </a:xfrm>
          <a:prstGeom prst="rect">
            <a:avLst/>
          </a:prstGeom>
          <a:noFill/>
        </p:spPr>
      </p:pic>
      <p:pic>
        <p:nvPicPr>
          <p:cNvPr id="25606" name="Picture 6" descr="Chelidonium majus20100511 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428868"/>
            <a:ext cx="4143404" cy="4146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                   Липа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767266" cy="3696507"/>
          </a:xfrm>
        </p:spPr>
        <p:txBody>
          <a:bodyPr>
            <a:normAutofit/>
          </a:bodyPr>
          <a:lstStyle/>
          <a:p>
            <a:endParaRPr lang="ru-RU" sz="1400" dirty="0" smtClean="0"/>
          </a:p>
        </p:txBody>
      </p:sp>
      <p:pic>
        <p:nvPicPr>
          <p:cNvPr id="30722" name="Picture 2" descr="&amp;TScy;&amp;vcy;&amp;iecy;&amp;tcy;&amp;kcy;&amp;icy; &amp;lcy;&amp;icy;&amp;p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44824"/>
            <a:ext cx="2520280" cy="4449702"/>
          </a:xfrm>
          <a:prstGeom prst="rect">
            <a:avLst/>
          </a:prstGeom>
          <a:noFill/>
        </p:spPr>
      </p:pic>
      <p:pic>
        <p:nvPicPr>
          <p:cNvPr id="30726" name="Picture 6" descr="http://im4-tub-ru.yandex.net/i?id=353141275-5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248472" cy="3021952"/>
          </a:xfrm>
          <a:prstGeom prst="rect">
            <a:avLst/>
          </a:prstGeom>
          <a:noFill/>
        </p:spPr>
      </p:pic>
      <p:pic>
        <p:nvPicPr>
          <p:cNvPr id="30728" name="Picture 8" descr="http://im4-tub-ru.yandex.net/i?id=206888617-6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725144"/>
            <a:ext cx="424847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86800" cy="857256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Ромашка лекарственная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410076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1746" name="Picture 2" descr="http://go4.imgsmail.ru/imgpreview?key=http%3A//mygreenplant.ru/files/imagepicker/1401/romash%5Fdush%5F2.jpg&amp;mb=imgdb_preview_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71581"/>
            <a:ext cx="7272808" cy="5025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</a:t>
            </a:r>
            <a:r>
              <a:rPr lang="ru-RU" b="1" dirty="0" smtClean="0"/>
              <a:t>Подорожник 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4838704" cy="4525963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27650" name="Picture 2" descr="http://go.mail.ru/imgpreview?key=http%3A//sobiratelzvezd.ru/wallpapers/podorojnik.jpg&amp;mb=imgdb_preview_103&amp;q=90&amp;w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18457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b="1" dirty="0" smtClean="0"/>
              <a:t>Шиповник 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8736"/>
            <a:ext cx="4624390" cy="5143536"/>
          </a:xfrm>
        </p:spPr>
        <p:txBody>
          <a:bodyPr>
            <a:normAutofit/>
          </a:bodyPr>
          <a:lstStyle/>
          <a:p>
            <a:endParaRPr lang="ru-RU" sz="1400" dirty="0"/>
          </a:p>
        </p:txBody>
      </p:sp>
      <p:pic>
        <p:nvPicPr>
          <p:cNvPr id="26626" name="Picture 2" descr="File:Rosa can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143372" cy="3143272"/>
          </a:xfrm>
          <a:prstGeom prst="rect">
            <a:avLst/>
          </a:prstGeom>
          <a:noFill/>
        </p:spPr>
      </p:pic>
      <p:pic>
        <p:nvPicPr>
          <p:cNvPr id="26628" name="Picture 4" descr="http://im4-tub-ru.yandex.net/i?id=282842126-59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414337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b="1" dirty="0" smtClean="0"/>
              <a:t>Пастушья сумка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195894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8674" name="Picture 2" descr="http://go2.imgsmail.ru/imgpreview?key=http%3A//kladovaya-zdorovya.ru/images/pastushsumka.jpg&amp;mb=imgdb_preview_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418" y="1590348"/>
            <a:ext cx="4596630" cy="4574956"/>
          </a:xfrm>
          <a:prstGeom prst="rect">
            <a:avLst/>
          </a:prstGeom>
          <a:noFill/>
        </p:spPr>
      </p:pic>
      <p:pic>
        <p:nvPicPr>
          <p:cNvPr id="28676" name="Picture 4" descr="Capsella bursa pastoris 1 been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204864"/>
            <a:ext cx="328614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</TotalTime>
  <Words>169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Презентация по проекту «Лекарственные растения Что у нас под ногами.»</vt:lpstr>
      <vt:lpstr>Слайд 2</vt:lpstr>
      <vt:lpstr>Гипотеза</vt:lpstr>
      <vt:lpstr>                            Чистотел</vt:lpstr>
      <vt:lpstr>                                Липа</vt:lpstr>
      <vt:lpstr>         Ромашка лекарственная</vt:lpstr>
      <vt:lpstr>                       Подорожник </vt:lpstr>
      <vt:lpstr>                            Шиповник </vt:lpstr>
      <vt:lpstr>                   Пастушья сумка</vt:lpstr>
      <vt:lpstr>                         КАЛЕНДУЛА </vt:lpstr>
      <vt:lpstr>                              Береза </vt:lpstr>
      <vt:lpstr>           Крапива лекарственная</vt:lpstr>
      <vt:lpstr>                  Шиповник </vt:lpstr>
      <vt:lpstr> МАТЬ – И - МАЧЕха. </vt:lpstr>
      <vt:lpstr>                      АЛОЭ</vt:lpstr>
      <vt:lpstr>                   Зверобой</vt:lpstr>
      <vt:lpstr>                   Облепиха</vt:lpstr>
      <vt:lpstr>               Пустырник</vt:lpstr>
      <vt:lpstr>            Лопух, репейник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</dc:title>
  <dc:creator>Corporate Edition</dc:creator>
  <cp:lastModifiedBy>User</cp:lastModifiedBy>
  <cp:revision>86</cp:revision>
  <dcterms:created xsi:type="dcterms:W3CDTF">2012-08-31T11:35:49Z</dcterms:created>
  <dcterms:modified xsi:type="dcterms:W3CDTF">2016-04-03T20:20:50Z</dcterms:modified>
</cp:coreProperties>
</file>