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2"/>
  </p:notesMasterIdLst>
  <p:sldIdLst>
    <p:sldId id="256" r:id="rId2"/>
    <p:sldId id="283" r:id="rId3"/>
    <p:sldId id="284" r:id="rId4"/>
    <p:sldId id="289" r:id="rId5"/>
    <p:sldId id="292" r:id="rId6"/>
    <p:sldId id="293" r:id="rId7"/>
    <p:sldId id="275" r:id="rId8"/>
    <p:sldId id="290" r:id="rId9"/>
    <p:sldId id="291" r:id="rId10"/>
    <p:sldId id="257" r:id="rId11"/>
    <p:sldId id="295" r:id="rId12"/>
    <p:sldId id="294" r:id="rId13"/>
    <p:sldId id="288" r:id="rId14"/>
    <p:sldId id="287" r:id="rId15"/>
    <p:sldId id="273" r:id="rId16"/>
    <p:sldId id="285" r:id="rId17"/>
    <p:sldId id="286" r:id="rId18"/>
    <p:sldId id="279" r:id="rId19"/>
    <p:sldId id="282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D1FFD1"/>
    <a:srgbClr val="FF9900"/>
    <a:srgbClr val="FFFF00"/>
    <a:srgbClr val="638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930" autoAdjust="0"/>
  </p:normalViewPr>
  <p:slideViewPr>
    <p:cSldViewPr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E6B341-ACB1-4A9C-B1E5-B0F2ED980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279E-E37E-4AB8-9FA8-F2F738D52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6841-365B-401D-8A87-90D406D80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1AA1B-3494-4DE4-BD5D-B034F77CD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AD671-9BAC-4421-ACFE-93F9B27D4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E37EC-B648-4285-9E62-0CCE7C0BC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C4DA-FE92-4D05-93E6-6044C0BBE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D29C6-C76C-4031-8D0F-0F4A2E27D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FC83-2897-449F-BE49-FD941E239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E51D-72B9-4F47-B237-6F80847C1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4CAE-1C01-4A32-982D-5AF495FCE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A300C-10A8-46C2-AD51-1C6528C28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AF09448-17B4-4A39-82E5-F8A04C8E2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45.png"/><Relationship Id="rId3" Type="http://schemas.openxmlformats.org/officeDocument/2006/relationships/image" Target="../media/image2.png"/><Relationship Id="rId21" Type="http://schemas.openxmlformats.org/officeDocument/2006/relationships/image" Target="../media/image48.gif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44.png"/><Relationship Id="rId2" Type="http://schemas.openxmlformats.org/officeDocument/2006/relationships/image" Target="../media/image1.png"/><Relationship Id="rId16" Type="http://schemas.openxmlformats.org/officeDocument/2006/relationships/image" Target="../media/image16.gif"/><Relationship Id="rId20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46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Relationship Id="rId22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1052513"/>
            <a:ext cx="6764338" cy="1296987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«УРОК   ДОБРОТЫ»</a:t>
            </a:r>
          </a:p>
        </p:txBody>
      </p:sp>
      <p:pic>
        <p:nvPicPr>
          <p:cNvPr id="3076" name="Picture 5" descr="1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3" y="2924175"/>
            <a:ext cx="92868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8500"/>
            <a:ext cx="170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1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3284538"/>
            <a:ext cx="170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781300"/>
            <a:ext cx="2265363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333375"/>
            <a:ext cx="18319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14398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333375"/>
            <a:ext cx="18319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3" descr="28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4292600"/>
            <a:ext cx="13271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 descr="29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156325"/>
            <a:ext cx="73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5" descr="28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1413" y="5084763"/>
            <a:ext cx="5683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6" descr="7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7" descr="8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1275" y="4724400"/>
            <a:ext cx="5254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8" descr="8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0563" y="4437063"/>
            <a:ext cx="88106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9" descr="1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51500" y="4221163"/>
            <a:ext cx="381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0" descr="8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72225" y="3860800"/>
            <a:ext cx="4302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1" descr="12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32138" y="2276475"/>
            <a:ext cx="139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2" descr="12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24300" y="2708275"/>
            <a:ext cx="139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3" descr="12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0" y="2349500"/>
            <a:ext cx="139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4" descr="7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67625" y="4508500"/>
            <a:ext cx="4857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5" descr="58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732588" y="3795713"/>
            <a:ext cx="1158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4284663" y="5949950"/>
            <a:ext cx="439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b="1" i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Что такое добро и что такое зло?</a:t>
            </a:r>
            <a:r>
              <a:rPr lang="ru-RU" dirty="0" smtClean="0"/>
              <a:t> 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864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Доброта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это отзывчивость, душевное расположение к людям, стремление делать добро другим.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u="sng" dirty="0" smtClean="0">
                <a:solidFill>
                  <a:srgbClr val="002060"/>
                </a:solidFill>
              </a:rPr>
              <a:t>Зло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FFFF00"/>
                </a:solidFill>
              </a:rPr>
              <a:t>это всё отрицательное:  плохие качества, вредные привычки.</a:t>
            </a:r>
          </a:p>
        </p:txBody>
      </p:sp>
      <p:pic>
        <p:nvPicPr>
          <p:cNvPr id="12293" name="Picture 12" descr="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412875"/>
            <a:ext cx="275431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005263"/>
            <a:ext cx="149225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нов клипы-2\клипы-3\Спаси меня... - видеоролик о брошенных животных\stray_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00092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5756704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«Спаси меня…»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</p:spPr>
        <p:txBody>
          <a:bodyPr wrap="none" fromWordArt="1" anchor="ctr" anchorCtr="1"/>
          <a:lstStyle/>
          <a:p>
            <a:pPr algn="ctr" eaLnBrk="0" hangingPunct="0">
              <a:defRPr/>
            </a:pP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ea typeface="+mj-ea"/>
                <a:cs typeface="+mj-cs"/>
              </a:rPr>
              <a:t>Копилка добрых поступков</a:t>
            </a:r>
          </a:p>
        </p:txBody>
      </p:sp>
      <p:pic>
        <p:nvPicPr>
          <p:cNvPr id="5" name="Picture 5" descr="MCj04374570000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785938"/>
            <a:ext cx="6572250" cy="4429125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632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FFFF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atin typeface="Arial"/>
                <a:cs typeface="Arial"/>
              </a:rPr>
              <a:t>ДЕРЕВО   ДОБРОТЫ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5" name="Picture 3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773238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000375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924175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989138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72440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005263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844675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78130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7625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213100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785813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68638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429125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http://animo2.ucoz.ru/_ph/96/1/23473986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765175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4"/>
          <p:cNvSpPr>
            <a:spLocks noChangeArrowheads="1"/>
          </p:cNvSpPr>
          <p:nvPr/>
        </p:nvSpPr>
        <p:spPr bwMode="auto">
          <a:xfrm>
            <a:off x="2857500" y="1500188"/>
            <a:ext cx="3457575" cy="324008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8" descr="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9288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714750"/>
            <a:ext cx="1257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11"/>
          <p:cNvSpPr>
            <a:spLocks noChangeArrowheads="1"/>
          </p:cNvSpPr>
          <p:nvPr/>
        </p:nvSpPr>
        <p:spPr bwMode="auto">
          <a:xfrm>
            <a:off x="4143375" y="285750"/>
            <a:ext cx="503238" cy="1079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AutoShape 12"/>
          <p:cNvSpPr>
            <a:spLocks noChangeArrowheads="1"/>
          </p:cNvSpPr>
          <p:nvPr/>
        </p:nvSpPr>
        <p:spPr bwMode="auto">
          <a:xfrm rot="1423247">
            <a:off x="5634038" y="438150"/>
            <a:ext cx="647700" cy="11509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AutoShape 13"/>
          <p:cNvSpPr>
            <a:spLocks noChangeArrowheads="1"/>
          </p:cNvSpPr>
          <p:nvPr/>
        </p:nvSpPr>
        <p:spPr bwMode="auto">
          <a:xfrm rot="-1860972">
            <a:off x="2608263" y="512763"/>
            <a:ext cx="647700" cy="11509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14"/>
          <p:cNvSpPr>
            <a:spLocks noChangeArrowheads="1"/>
          </p:cNvSpPr>
          <p:nvPr/>
        </p:nvSpPr>
        <p:spPr bwMode="auto">
          <a:xfrm rot="-7917318">
            <a:off x="2891632" y="4693444"/>
            <a:ext cx="647700" cy="11509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15"/>
          <p:cNvSpPr>
            <a:spLocks noChangeArrowheads="1"/>
          </p:cNvSpPr>
          <p:nvPr/>
        </p:nvSpPr>
        <p:spPr bwMode="auto">
          <a:xfrm rot="8730361">
            <a:off x="5697538" y="4725988"/>
            <a:ext cx="647700" cy="11509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AutoShape 16"/>
          <p:cNvSpPr>
            <a:spLocks noChangeArrowheads="1"/>
          </p:cNvSpPr>
          <p:nvPr/>
        </p:nvSpPr>
        <p:spPr bwMode="auto">
          <a:xfrm rot="-10567103">
            <a:off x="4037013" y="5016500"/>
            <a:ext cx="503237" cy="1079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AutoShape 17"/>
          <p:cNvSpPr>
            <a:spLocks noChangeArrowheads="1"/>
          </p:cNvSpPr>
          <p:nvPr/>
        </p:nvSpPr>
        <p:spPr bwMode="auto">
          <a:xfrm rot="10109258">
            <a:off x="4818063" y="4968875"/>
            <a:ext cx="503237" cy="1079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6" name="WordArt 18"/>
          <p:cNvSpPr>
            <a:spLocks noChangeArrowheads="1" noChangeShapeType="1" noTextEdit="1"/>
          </p:cNvSpPr>
          <p:nvPr/>
        </p:nvSpPr>
        <p:spPr bwMode="auto">
          <a:xfrm rot="-1816566">
            <a:off x="6237288" y="1373188"/>
            <a:ext cx="1619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любовь</a:t>
            </a:r>
          </a:p>
        </p:txBody>
      </p:sp>
      <p:sp>
        <p:nvSpPr>
          <p:cNvPr id="73747" name="WordArt 19"/>
          <p:cNvSpPr>
            <a:spLocks noChangeArrowheads="1" noChangeShapeType="1" noTextEdit="1"/>
          </p:cNvSpPr>
          <p:nvPr/>
        </p:nvSpPr>
        <p:spPr bwMode="auto">
          <a:xfrm rot="-954200">
            <a:off x="6654800" y="2405063"/>
            <a:ext cx="19669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ласка</a:t>
            </a:r>
          </a:p>
        </p:txBody>
      </p:sp>
      <p:sp>
        <p:nvSpPr>
          <p:cNvPr id="73748" name="WordArt 20"/>
          <p:cNvSpPr>
            <a:spLocks noChangeArrowheads="1" noChangeShapeType="1" noTextEdit="1"/>
          </p:cNvSpPr>
          <p:nvPr/>
        </p:nvSpPr>
        <p:spPr bwMode="auto">
          <a:xfrm>
            <a:off x="6715125" y="3286125"/>
            <a:ext cx="215900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внимание</a:t>
            </a:r>
          </a:p>
        </p:txBody>
      </p:sp>
      <p:sp>
        <p:nvSpPr>
          <p:cNvPr id="73749" name="WordArt 21"/>
          <p:cNvSpPr>
            <a:spLocks noChangeArrowheads="1" noChangeShapeType="1" noTextEdit="1"/>
          </p:cNvSpPr>
          <p:nvPr/>
        </p:nvSpPr>
        <p:spPr bwMode="auto">
          <a:xfrm rot="717723">
            <a:off x="6529388" y="4146550"/>
            <a:ext cx="2159000" cy="50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терпение</a:t>
            </a:r>
          </a:p>
        </p:txBody>
      </p:sp>
      <p:sp>
        <p:nvSpPr>
          <p:cNvPr id="73750" name="WordArt 22"/>
          <p:cNvSpPr>
            <a:spLocks noChangeArrowheads="1" noChangeShapeType="1" noTextEdit="1"/>
          </p:cNvSpPr>
          <p:nvPr/>
        </p:nvSpPr>
        <p:spPr bwMode="auto">
          <a:xfrm rot="1478500">
            <a:off x="6124575" y="4933950"/>
            <a:ext cx="215900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понимание</a:t>
            </a:r>
          </a:p>
        </p:txBody>
      </p:sp>
      <p:sp>
        <p:nvSpPr>
          <p:cNvPr id="73751" name="WordArt 23"/>
          <p:cNvSpPr>
            <a:spLocks noChangeArrowheads="1" noChangeShapeType="1" noTextEdit="1"/>
          </p:cNvSpPr>
          <p:nvPr/>
        </p:nvSpPr>
        <p:spPr bwMode="auto">
          <a:xfrm rot="2275003">
            <a:off x="817563" y="1409700"/>
            <a:ext cx="215900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нежность</a:t>
            </a:r>
          </a:p>
        </p:txBody>
      </p:sp>
      <p:sp>
        <p:nvSpPr>
          <p:cNvPr id="73752" name="WordArt 24"/>
          <p:cNvSpPr>
            <a:spLocks noChangeArrowheads="1" noChangeShapeType="1" noTextEdit="1"/>
          </p:cNvSpPr>
          <p:nvPr/>
        </p:nvSpPr>
        <p:spPr bwMode="auto">
          <a:xfrm rot="1025001">
            <a:off x="217488" y="2411413"/>
            <a:ext cx="2374900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отзывчивость</a:t>
            </a:r>
          </a:p>
        </p:txBody>
      </p:sp>
      <p:sp>
        <p:nvSpPr>
          <p:cNvPr id="73753" name="WordArt 25"/>
          <p:cNvSpPr>
            <a:spLocks noChangeArrowheads="1" noChangeShapeType="1" noTextEdit="1"/>
          </p:cNvSpPr>
          <p:nvPr/>
        </p:nvSpPr>
        <p:spPr bwMode="auto">
          <a:xfrm rot="-142526">
            <a:off x="225425" y="3619500"/>
            <a:ext cx="23066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верность</a:t>
            </a:r>
          </a:p>
        </p:txBody>
      </p:sp>
      <p:sp>
        <p:nvSpPr>
          <p:cNvPr id="73754" name="WordArt 26"/>
          <p:cNvSpPr>
            <a:spLocks noChangeArrowheads="1" noChangeShapeType="1" noTextEdit="1"/>
          </p:cNvSpPr>
          <p:nvPr/>
        </p:nvSpPr>
        <p:spPr bwMode="auto">
          <a:xfrm rot="-1178185">
            <a:off x="581025" y="4779963"/>
            <a:ext cx="21590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6" grpId="0" animBg="1"/>
      <p:bldP spid="73747" grpId="0" animBg="1"/>
      <p:bldP spid="73748" grpId="0" animBg="1"/>
      <p:bldP spid="73749" grpId="0" animBg="1"/>
      <p:bldP spid="73750" grpId="0" animBg="1"/>
      <p:bldP spid="73751" grpId="0" animBg="1"/>
      <p:bldP spid="73752" grpId="0" animBg="1"/>
      <p:bldP spid="73753" grpId="0" animBg="1"/>
      <p:bldP spid="737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lesk_rozoptashk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14313"/>
            <a:ext cx="6786563" cy="1181100"/>
          </a:xfr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85720" y="1571612"/>
            <a:ext cx="86423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44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>ДАРОМ НИ ОДНО ДОБРОЕ</a:t>
            </a:r>
            <a:br>
              <a:rPr lang="ru-RU" sz="44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sz="44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sz="44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> ДЕЛО НЕ ПРОПАДАЕТ</a:t>
            </a:r>
          </a:p>
        </p:txBody>
      </p:sp>
      <p:pic>
        <p:nvPicPr>
          <p:cNvPr id="7" name="Picture 12" descr="blesk_rozoptashk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357813"/>
            <a:ext cx="67865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313"/>
            <a:ext cx="7072313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Независимо от того, ждут от тебя добро или не ждут его -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Твори добро.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Независимо от того, заметят твоё добро или не заметят его -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Твори добро.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Независимо от того, принимают твоё добро или отбрасывают его - 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Твори добро.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Независимо от того, чем будут платить тебе за добро: добром или злом -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Твори добро.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Твори добро и ни у кого не спрашивай разрешения,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Ибо никто не властен над твоим добром</a:t>
            </a:r>
          </a:p>
          <a:p>
            <a:pPr>
              <a:defRPr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Ш.А.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Амонашвили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4" descr="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0"/>
            <a:ext cx="20716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obro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752975"/>
            <a:ext cx="25717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5715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«Дерево желаний»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329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Говорят, если очень сильно захотеть, все, что пожелаешь, сбудется. Если бы у вас была  волшебная палочка. Какое желание вы бы исполнили?</a:t>
            </a:r>
          </a:p>
        </p:txBody>
      </p:sp>
      <p:pic>
        <p:nvPicPr>
          <p:cNvPr id="80900" name="Picture 4" descr="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00526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141663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4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165850"/>
            <a:ext cx="87487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6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557338"/>
            <a:ext cx="30241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0"/>
            <a:ext cx="3143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1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2924175"/>
            <a:ext cx="92868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8500"/>
            <a:ext cx="170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3284538"/>
            <a:ext cx="170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781300"/>
            <a:ext cx="2265363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333375"/>
            <a:ext cx="18319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2" descr="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981075"/>
            <a:ext cx="14398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3" descr="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260350"/>
            <a:ext cx="18319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4" descr="28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4292600"/>
            <a:ext cx="13271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29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56325"/>
            <a:ext cx="73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6" descr="28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413" y="5084763"/>
            <a:ext cx="5683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8" descr="8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1275" y="4724400"/>
            <a:ext cx="525463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9" descr="8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63" y="4437063"/>
            <a:ext cx="88106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0" descr="1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51500" y="4221163"/>
            <a:ext cx="381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1" descr="8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72225" y="3860800"/>
            <a:ext cx="4302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2" descr="1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32138" y="2276475"/>
            <a:ext cx="139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3" descr="1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24300" y="2708275"/>
            <a:ext cx="139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4" descr="1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2349500"/>
            <a:ext cx="139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5" descr="7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67625" y="4508500"/>
            <a:ext cx="4857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4" name="Picture 26" descr="58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32588" y="3795713"/>
            <a:ext cx="1158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8" descr="7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11863" y="5516563"/>
            <a:ext cx="11176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9" descr="6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24750" y="5589588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30" descr="4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101013" y="1628775"/>
            <a:ext cx="5953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31" descr="5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84663" y="1773238"/>
            <a:ext cx="419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32" descr="7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516688" y="2492375"/>
            <a:ext cx="40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33" descr="11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260350"/>
            <a:ext cx="26765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5.72254E-6 C 0.01528 0.00671 -0.00677 -0.00369 0.00955 0.00625 C 0.01597 0.01018 0.02309 0.01249 0.03003 0.01481 C 0.03524 0.02475 0.03246 0.02012 0.04114 0.03168 C 0.04219 0.03307 0.04444 0.03585 0.04444 0.03585 C 0.04618 0.04325 0.04896 0.04972 0.05069 0.05712 C 0.04965 0.06498 0.04913 0.07816 0.04114 0.08024 C 0.0375 0.08116 0.03368 0.08024 0.03003 0.08024 " pathEditMode="relative" ptsTypes="fffffffA">
                                      <p:cBhvr>
                                        <p:cTn id="6" dur="5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167 0.13758 C 0.04219 0.13966 0.04358 0.14174 0.04323 0.14405 C 0.04306 0.14613 0.03559 0.15862 0.03368 0.15885 C 0.01476 0.16093 -0.00434 0.16024 -0.02343 0.16093 C -0.02986 0.16162 -0.03628 0.16185 -0.04253 0.16301 C -0.04878 0.16417 -0.05538 0.17087 -0.06163 0.17365 C -0.06319 0.17503 -0.06458 0.17665 -0.06632 0.17781 C -0.06771 0.17873 -0.06962 0.17873 -0.071 0.17989 C -0.08298 0.18937 -0.06458 0.17919 -0.07899 0.18636 C -0.08732 0.197 -0.0934 0.19677 -0.10434 0.19677 " pathEditMode="relative" ptsTypes="fffffffffA">
                                      <p:cBhvr>
                                        <p:cTn id="9" dur="5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0434 0.19677 C -0.1125 0.18521 -0.12639 0.1829 -0.13767 0.17966 C -0.16215 0.18105 -0.17899 0.18336 -0.20121 0.18822 C -0.20746 0.19099 -0.21389 0.19376 -0.22014 0.19677 C -0.22326 0.2007 -0.23507 0.21527 -0.23611 0.21573 C -0.23923 0.21712 -0.24271 0.21781 -0.24566 0.21989 C -0.24774 0.22128 -0.24965 0.22313 -0.25191 0.22405 C -0.26684 0.23076 -0.28281 0.23469 -0.29791 0.24116 C -0.3125 0.24764 -0.31406 0.25157 -0.33125 0.25157 " pathEditMode="relative" ptsTypes="ffffffffA">
                                      <p:cBhvr>
                                        <p:cTn id="12" dur="5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33125 0.25157 C -0.34635 0.25642 -0.36076 0.26336 -0.37569 0.26845 C -0.38316 0.27515 -0.3868 0.28001 -0.39322 0.28764 C -0.39652 0.29157 -0.39895 0.29712 -0.40277 0.30035 C -0.4059 0.30313 -0.4085 0.30752 -0.41215 0.30868 C -0.41805 0.31053 -0.42447 0.31099 -0.42968 0.31515 C -0.4467 0.32879 -0.43489 0.32301 -0.44548 0.32764 C -0.44965 0.33319 -0.45451 0.3466 -0.45989 0.34891 C -0.46527 0.35122 -0.47031 0.35492 -0.47569 0.35723 C -0.47777 0.35931 -0.48038 0.36093 -0.48211 0.36371 C -0.48316 0.36532 -0.48298 0.3681 -0.48368 0.36995 C -0.48402 0.37087 -0.48472 0.37134 -0.48524 0.37203 " pathEditMode="relative" ptsTypes="fffffffffffA">
                                      <p:cBhvr>
                                        <p:cTn id="15" dur="5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s52.radikal.ru/i137/1007/82/ce80a1145db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5900" y="0"/>
            <a:ext cx="3848100" cy="3638550"/>
          </a:xfr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50" y="571500"/>
            <a:ext cx="47863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</a:rPr>
              <a:t>В жизни по-разному можно жить – </a:t>
            </a:r>
          </a:p>
          <a:p>
            <a:pPr algn="ctr"/>
            <a:r>
              <a:rPr lang="ru-RU" sz="2400" b="1">
                <a:solidFill>
                  <a:srgbClr val="3333FF"/>
                </a:solidFill>
              </a:rPr>
              <a:t>Можно в беде, а можно – в радости,</a:t>
            </a:r>
          </a:p>
          <a:p>
            <a:pPr algn="ctr"/>
            <a:r>
              <a:rPr lang="ru-RU" sz="2400" b="1">
                <a:solidFill>
                  <a:srgbClr val="3333FF"/>
                </a:solidFill>
              </a:rPr>
              <a:t>Вовремя есть, вовремя пить,</a:t>
            </a:r>
          </a:p>
          <a:p>
            <a:pPr algn="ctr"/>
            <a:r>
              <a:rPr lang="ru-RU" sz="2400" b="1">
                <a:solidFill>
                  <a:srgbClr val="3333FF"/>
                </a:solidFill>
              </a:rPr>
              <a:t>Вовремя делать шалости.</a:t>
            </a:r>
          </a:p>
          <a:p>
            <a:pPr algn="ctr"/>
            <a:r>
              <a:rPr lang="ru-RU" sz="2400" b="1">
                <a:solidFill>
                  <a:srgbClr val="3333FF"/>
                </a:solidFill>
              </a:rPr>
              <a:t>А можно так:</a:t>
            </a:r>
          </a:p>
          <a:p>
            <a:pPr algn="ctr"/>
            <a:r>
              <a:rPr lang="ru-RU" sz="2400" b="1">
                <a:solidFill>
                  <a:srgbClr val="3333FF"/>
                </a:solidFill>
              </a:rPr>
              <a:t>На рассвете встать – </a:t>
            </a:r>
          </a:p>
          <a:p>
            <a:pPr algn="ctr"/>
            <a:r>
              <a:rPr lang="ru-RU" sz="2400" b="1">
                <a:solidFill>
                  <a:srgbClr val="3333FF"/>
                </a:solidFill>
              </a:rPr>
              <a:t>И, помышляя о чуде,</a:t>
            </a:r>
          </a:p>
          <a:p>
            <a:pPr algn="ctr"/>
            <a:r>
              <a:rPr lang="ru-RU" sz="2400" b="1">
                <a:solidFill>
                  <a:srgbClr val="3333FF"/>
                </a:solidFill>
              </a:rPr>
              <a:t>Рукой обожженною солнце достать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И подарить его людям.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4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6438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164388" y="0"/>
            <a:ext cx="1979612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WordArt 7"/>
          <p:cNvSpPr>
            <a:spLocks noChangeArrowheads="1" noChangeShapeType="1" noTextEdit="1"/>
          </p:cNvSpPr>
          <p:nvPr/>
        </p:nvSpPr>
        <p:spPr bwMode="auto">
          <a:xfrm rot="5400000">
            <a:off x="5302251" y="2627312"/>
            <a:ext cx="5472112" cy="102711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</a:t>
            </a:r>
          </a:p>
        </p:txBody>
      </p:sp>
      <p:pic>
        <p:nvPicPr>
          <p:cNvPr id="82953" name="Picture 9" descr="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060575"/>
            <a:ext cx="89693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10" descr="5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90805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6069E-6 C 0.00503 0.00716 0.00885 0.0141 0.01423 0.02127 C 0.0158 0.02335 0.01736 0.02543 0.01892 0.02751 C 0.01996 0.0289 0.02222 0.03167 0.02222 0.03167 C 0.02535 0.04901 0.02726 0.06751 0.03489 0.08254 C 0.03732 0.09225 0.04271 0.09896 0.04601 0.10797 C 0.04774 0.11283 0.04809 0.11861 0.05069 0.12277 C 0.05191 0.12485 0.05399 0.12555 0.05555 0.12693 C 0.05972 0.13526 0.06423 0.14959 0.07135 0.15445 C 0.0743 0.15653 0.07778 0.15722 0.0809 0.15861 C 0.08246 0.1593 0.08559 0.16069 0.08559 0.16069 C 0.0901 0.16624 0.09479 0.17109 0.1 0.17549 C 0.10764 0.19121 0.09809 0.17341 0.10781 0.18612 C 0.11545 0.19607 0.10712 0.1889 0.11423 0.19676 C 0.11996 0.203 0.12569 0.20948 0.1316 0.21572 C 0.13628 0.22057 0.14097 0.22867 0.14601 0.2326 C 0.14739 0.23375 0.14913 0.23375 0.15069 0.23468 C 0.15798 0.23953 0.1533 0.23745 0.15868 0.24323 C 0.16649 0.25179 0.17535 0.25919 0.1809 0.27075 C 0.18229 0.26959 0.19826 0.25687 0.2 0.25364 C 0.20156 0.25086 0.20243 0.24716 0.20469 0.24531 C 0.20746 0.24277 0.21423 0.24115 0.21423 0.24115 C 0.22187 0.23052 0.21111 0.24416 0.22535 0.2326 C 0.22726 0.23098 0.22812 0.22774 0.23003 0.22635 C 0.23194 0.22497 0.23437 0.22497 0.23646 0.22404 C 0.26076 0.21387 0.24791 0.2178 0.26337 0.21364 C 0.27048 0.20716 0.27587 0.20878 0.2809 0.19884 C 0.28142 0.19329 0.2809 0.18728 0.28246 0.18196 C 0.28663 0.16855 0.30694 0.16231 0.3158 0.15653 C 0.32031 0.14728 0.31996 0.13734 0.32222 0.12693 C 0.32222 0.12647 0.32378 0.10543 0.32535 0.1015 C 0.33003 0.08971 0.33906 0.07907 0.34757 0.0719 C 0.35121 0.06381 0.35486 0.05849 0.35868 0.05086 C 0.36094 0.03884 0.36528 0.03214 0.37291 0.02543 C 0.37482 0.02173 0.3776 0.01872 0.37934 0.01479 C 0.38142 0.01017 0.38194 0.00462 0.38403 1.56069E-6 C 0.38594 -0.0044 0.39045 -0.01272 0.39045 -0.01272 C 0.39271 -0.02197 0.39496 -0.03076 0.3967 -0.04 C 0.39462 -0.05943 0.39635 -0.04995 0.39201 -0.06752 C 0.39097 -0.07168 0.38889 -0.08023 0.38889 -0.08023 C 0.38785 -0.09041 0.38767 -0.10521 0.38246 -0.11399 C 0.37639 -0.12417 0.36094 -0.1422 0.35226 -0.14798 C 0.35052 -0.14914 0.33906 -0.15191 0.33802 -0.15214 C 0.32031 -0.15792 0.30052 -0.15723 0.28246 -0.15839 C 0.26736 -0.16278 0.25798 -0.15607 0.24444 -0.15006 C 0.23489 -0.13804 0.22118 -0.13573 0.20937 -0.12879 C 0.20729 -0.12763 0.20486 -0.12648 0.20312 -0.12463 C 0.19965 -0.12093 0.19357 -0.11191 0.19357 -0.11191 C 0.1809 -0.12971 0.16857 -0.14451 0.15069 -0.15214 C 0.13837 -0.16301 0.12726 -0.16509 0.11267 -0.16694 C 0.07778 -0.16602 0.04357 -0.17156 0.01111 -0.15422 C 0.00729 -0.14937 0.00139 -0.14729 -0.00174 -0.14151 C -0.00538 -0.13503 -0.00834 -0.1281 -0.01285 -0.12255 C -0.01459 -0.11584 -0.01736 -0.11029 -0.0191 -0.10359 C -0.01771 -0.08393 -0.01649 -0.06128 -0.00799 -0.0444 C -0.0059 -0.03607 -0.00209 -0.03029 0.00156 -0.02313 C 0.00642 -0.0037 -0.00156 -0.03284 0.00781 -0.01041 C 0.01198 -0.0007 0.01267 0.0104 0.01267 0.02127 L 0.02222 0.01919 " pathEditMode="relative" ptsTypes="fffffffffffffffffffffffffffffffffffffffffffffffffffffffffAA">
                                      <p:cBhvr>
                                        <p:cTn id="6" dur="5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-11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0"/>
            <a:ext cx="3214687" cy="2714625"/>
          </a:xfr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0063" y="3143250"/>
            <a:ext cx="8135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Доброта</a:t>
            </a:r>
            <a:r>
              <a:rPr lang="ru-RU" sz="2400">
                <a:solidFill>
                  <a:srgbClr val="006600"/>
                </a:solidFill>
              </a:rPr>
              <a:t> – </a:t>
            </a:r>
            <a:r>
              <a:rPr lang="ru-RU" sz="2400">
                <a:solidFill>
                  <a:srgbClr val="002060"/>
                </a:solidFill>
              </a:rPr>
              <a:t>отзывчивость, душевное расположение к людям, стремление делать добро другим</a:t>
            </a:r>
          </a:p>
          <a:p>
            <a:pPr algn="r"/>
            <a:r>
              <a:rPr lang="ru-RU" sz="2400">
                <a:solidFill>
                  <a:srgbClr val="002060"/>
                </a:solidFill>
              </a:rPr>
              <a:t/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 b="1" i="1">
                <a:solidFill>
                  <a:srgbClr val="002060"/>
                </a:solidFill>
              </a:rPr>
              <a:t>Словарь   Ожегова</a:t>
            </a:r>
          </a:p>
        </p:txBody>
      </p:sp>
      <p:pic>
        <p:nvPicPr>
          <p:cNvPr id="7" name="Picture 4" descr="0bl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786313"/>
            <a:ext cx="1300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lowers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884738"/>
            <a:ext cx="16557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1571625"/>
            <a:ext cx="5662612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4643438"/>
            <a:ext cx="12414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i-1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274796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42938" y="214313"/>
            <a:ext cx="7991475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Где спряталось добро?</a:t>
            </a:r>
          </a:p>
        </p:txBody>
      </p:sp>
      <p:pic>
        <p:nvPicPr>
          <p:cNvPr id="5" name="Picture 5" descr="MCj043763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57550"/>
            <a:ext cx="4214812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143000"/>
            <a:ext cx="5929312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71122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 о добре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Доскажи пословицу!</a:t>
            </a:r>
            <a:r>
              <a:rPr lang="ru-RU" dirty="0" smtClean="0"/>
              <a:t> </a:t>
            </a:r>
          </a:p>
        </p:txBody>
      </p:sp>
      <p:graphicFrame>
        <p:nvGraphicFramePr>
          <p:cNvPr id="75817" name="Group 41"/>
          <p:cNvGraphicFramePr>
            <a:graphicFrameLocks noGrp="1"/>
          </p:cNvGraphicFramePr>
          <p:nvPr>
            <p:ph idx="1"/>
          </p:nvPr>
        </p:nvGraphicFramePr>
        <p:xfrm>
          <a:off x="179388" y="1628775"/>
          <a:ext cx="8785225" cy="4530728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Доброе  слово  лечит,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Делай другим добро 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Жалость – со слезами,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 суди по силе рук,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Кто любит добрые дела,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 ищи красоты,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Красота до вечера,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солнышке тепло,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5816" name="WordArt 40"/>
          <p:cNvSpPr>
            <a:spLocks noChangeArrowheads="1" noChangeShapeType="1" noTextEdit="1"/>
          </p:cNvSpPr>
          <p:nvPr/>
        </p:nvSpPr>
        <p:spPr bwMode="auto">
          <a:xfrm>
            <a:off x="4786313" y="1785938"/>
            <a:ext cx="3429000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злое  калечит </a:t>
            </a:r>
          </a:p>
        </p:txBody>
      </p:sp>
      <p:sp>
        <p:nvSpPr>
          <p:cNvPr id="75818" name="WordArt 42"/>
          <p:cNvSpPr>
            <a:spLocks noChangeArrowheads="1" noChangeShapeType="1" noTextEdit="1"/>
          </p:cNvSpPr>
          <p:nvPr/>
        </p:nvSpPr>
        <p:spPr bwMode="auto">
          <a:xfrm>
            <a:off x="4787900" y="2349500"/>
            <a:ext cx="38163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будешь сам без беды</a:t>
            </a:r>
          </a:p>
        </p:txBody>
      </p:sp>
      <p:sp>
        <p:nvSpPr>
          <p:cNvPr id="75819" name="WordArt 43"/>
          <p:cNvSpPr>
            <a:spLocks noChangeArrowheads="1" noChangeShapeType="1" noTextEdit="1"/>
          </p:cNvSpPr>
          <p:nvPr/>
        </p:nvSpPr>
        <p:spPr bwMode="auto">
          <a:xfrm>
            <a:off x="4716463" y="2924175"/>
            <a:ext cx="38163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доброта с мозолями</a:t>
            </a:r>
          </a:p>
        </p:txBody>
      </p:sp>
      <p:sp>
        <p:nvSpPr>
          <p:cNvPr id="75820" name="WordArt 44"/>
          <p:cNvSpPr>
            <a:spLocks noChangeArrowheads="1" noChangeShapeType="1" noTextEdit="1"/>
          </p:cNvSpPr>
          <p:nvPr/>
        </p:nvSpPr>
        <p:spPr bwMode="auto">
          <a:xfrm>
            <a:off x="4786313" y="3500438"/>
            <a:ext cx="38163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суди по силе сердца</a:t>
            </a:r>
          </a:p>
        </p:txBody>
      </p:sp>
      <p:sp>
        <p:nvSpPr>
          <p:cNvPr id="75821" name="WordArt 45"/>
          <p:cNvSpPr>
            <a:spLocks noChangeArrowheads="1" noChangeShapeType="1" noTextEdit="1"/>
          </p:cNvSpPr>
          <p:nvPr/>
        </p:nvSpPr>
        <p:spPr bwMode="auto">
          <a:xfrm>
            <a:off x="4787900" y="4076700"/>
            <a:ext cx="38163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тому и жизнь мила</a:t>
            </a:r>
          </a:p>
        </p:txBody>
      </p:sp>
      <p:sp>
        <p:nvSpPr>
          <p:cNvPr id="75822" name="WordArt 46"/>
          <p:cNvSpPr>
            <a:spLocks noChangeArrowheads="1" noChangeShapeType="1" noTextEdit="1"/>
          </p:cNvSpPr>
          <p:nvPr/>
        </p:nvSpPr>
        <p:spPr bwMode="auto">
          <a:xfrm>
            <a:off x="4859338" y="4581525"/>
            <a:ext cx="25209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ищи доброты</a:t>
            </a:r>
          </a:p>
        </p:txBody>
      </p:sp>
      <p:sp>
        <p:nvSpPr>
          <p:cNvPr id="75823" name="WordArt 47"/>
          <p:cNvSpPr>
            <a:spLocks noChangeArrowheads="1" noChangeShapeType="1" noTextEdit="1"/>
          </p:cNvSpPr>
          <p:nvPr/>
        </p:nvSpPr>
        <p:spPr bwMode="auto">
          <a:xfrm>
            <a:off x="4787900" y="5157788"/>
            <a:ext cx="25209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доброта на век</a:t>
            </a:r>
          </a:p>
        </p:txBody>
      </p:sp>
      <p:sp>
        <p:nvSpPr>
          <p:cNvPr id="75824" name="WordArt 48"/>
          <p:cNvSpPr>
            <a:spLocks noChangeArrowheads="1" noChangeShapeType="1" noTextEdit="1"/>
          </p:cNvSpPr>
          <p:nvPr/>
        </p:nvSpPr>
        <p:spPr bwMode="auto">
          <a:xfrm>
            <a:off x="4787900" y="5734050"/>
            <a:ext cx="25209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при матери добро</a:t>
            </a:r>
          </a:p>
        </p:txBody>
      </p:sp>
      <p:pic>
        <p:nvPicPr>
          <p:cNvPr id="75825" name="Picture 49" descr="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76250"/>
            <a:ext cx="857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26" name="Picture 50" descr="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6950" y="4868863"/>
            <a:ext cx="17970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5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75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5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5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5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5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816" grpId="0"/>
      <p:bldP spid="758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3429000"/>
            <a:ext cx="8280400" cy="29527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Улыбка доброты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57188"/>
            <a:ext cx="4786313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02191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14313"/>
            <a:ext cx="2954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57188" y="3000375"/>
            <a:ext cx="8496300" cy="345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Добрые сказки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Орбита">
  <a:themeElements>
    <a:clrScheme name="Орбита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1002</TotalTime>
  <Words>244</Words>
  <Application>Microsoft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Wingdings</vt:lpstr>
      <vt:lpstr>Georgia</vt:lpstr>
      <vt:lpstr>Arial Black</vt:lpstr>
      <vt:lpstr>Times New Roman</vt:lpstr>
      <vt:lpstr>Monotype Corsiva</vt:lpstr>
      <vt:lpstr>Орбита</vt:lpstr>
      <vt:lpstr>«УРОК   ДОБРОТЫ»</vt:lpstr>
      <vt:lpstr>Слайд 2</vt:lpstr>
      <vt:lpstr>Слайд 3</vt:lpstr>
      <vt:lpstr>Слайд 4</vt:lpstr>
      <vt:lpstr>Слайд 5</vt:lpstr>
      <vt:lpstr>Слайд 6</vt:lpstr>
      <vt:lpstr>Доскажи пословицу! </vt:lpstr>
      <vt:lpstr>Слайд 8</vt:lpstr>
      <vt:lpstr>Слайд 9</vt:lpstr>
      <vt:lpstr>Что такое добро и что такое зло?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«Дерево желаний»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Обыкновенные дроби</dc:title>
  <dc:creator>Кукшев А.</dc:creator>
  <cp:lastModifiedBy>Admin</cp:lastModifiedBy>
  <cp:revision>65</cp:revision>
  <dcterms:created xsi:type="dcterms:W3CDTF">2005-02-02T13:37:17Z</dcterms:created>
  <dcterms:modified xsi:type="dcterms:W3CDTF">2016-02-15T21:21:15Z</dcterms:modified>
</cp:coreProperties>
</file>