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61" r:id="rId4"/>
    <p:sldId id="262" r:id="rId5"/>
    <p:sldId id="257" r:id="rId6"/>
    <p:sldId id="263" r:id="rId7"/>
    <p:sldId id="264" r:id="rId8"/>
    <p:sldId id="270" r:id="rId9"/>
    <p:sldId id="258" r:id="rId10"/>
    <p:sldId id="269" r:id="rId11"/>
    <p:sldId id="266" r:id="rId12"/>
    <p:sldId id="271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B9F25-DC05-40AE-8747-41C723E7EBF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2465C-1639-48C7-8504-5E8EA882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1;%20&#1082;&#1083;&#1072;&#1089;&#1089;&#1085;&#1099;&#1081;%20&#1095;&#1072;&#1089;\&#1041;&#1072;&#1088;&#1073;&#1072;&#1088;&#1080;&#1082;&#1080;+-+&#1044;&#1088;&#1091;&#1079;&#1100;&#1103;(music.nur.kz).mp3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4;&#1086;&#1081;%20&#1082;&#1083;&#1072;&#1089;&#1089;&#1085;&#1099;&#1081;%20&#1095;&#1072;&#1089;\&#1041;&#1072;&#1088;&#1073;&#1072;&#1088;&#1080;&#1082;&#1080;+-+&#1041;&#1072;&#1088;&#1073;&#1072;&#1088;&#1080;&#1082;&#1080;+(&#1052;&#1080;&#1085;&#1091;&#1089;&#1086;&#1074;&#1082;&#1072;)(music.nur.kz)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084;&#1086;&#1081;%20&#1082;&#1083;&#1072;&#1089;&#1089;&#1085;&#1099;&#1081;%20&#1095;&#1072;&#1089;\&#1057;&#1086;&#1083;&#1085;&#1099;&#1096;&#1082;&#1086;%20&#1083;&#1091;&#1095;&#1080;&#1089;&#1090;&#1086;&#1077;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1084;&#1086;&#1081;%20&#1082;&#1083;&#1072;&#1089;&#1089;&#1085;&#1099;&#1081;%20&#1095;&#1072;&#1089;\&#1041;&#1072;&#1088;&#1073;&#1072;&#1088;&#1080;&#1082;&#1080;+-+&#1041;&#1072;&#1088;&#1073;&#1072;&#1088;&#1080;&#1082;&#1080;+(&#1052;&#1080;&#1085;&#1091;&#1089;&#1086;&#1074;&#1082;&#1072;)(music.nur.kz)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573" y="0"/>
            <a:ext cx="85821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ожаловать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demiart.ru/forum/uploads8/post-2102392-13207483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373" y="1773524"/>
            <a:ext cx="4627085" cy="4627085"/>
          </a:xfrm>
          <a:prstGeom prst="rect">
            <a:avLst/>
          </a:prstGeom>
          <a:noFill/>
        </p:spPr>
      </p:pic>
      <p:pic>
        <p:nvPicPr>
          <p:cNvPr id="4" name="Барбарики+-+Друзья(music.nur.k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50925" y="615200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9683" y="2292580"/>
          <a:ext cx="6364845" cy="3257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205"/>
                <a:gridCol w="707205"/>
                <a:gridCol w="741989"/>
                <a:gridCol w="672421"/>
                <a:gridCol w="707205"/>
                <a:gridCol w="707205"/>
                <a:gridCol w="707205"/>
                <a:gridCol w="707205"/>
                <a:gridCol w="707205"/>
              </a:tblGrid>
              <a:tr h="5387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112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3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00839" y="2269475"/>
            <a:ext cx="49796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       А      П      У       С      Т     А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6776" y="2831335"/>
            <a:ext cx="49796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      О     М      И     Д     О     Р 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6775" y="3260993"/>
            <a:ext cx="63677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     А      Р       Т      О      Ф      Е     Л     Ь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4047" y="3778785"/>
            <a:ext cx="35694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     Р      Б      У      З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6777" y="4164375"/>
            <a:ext cx="4274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       Е       С        Н       О      К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7793" y="4616067"/>
            <a:ext cx="42414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      А      Л      И      Н      А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22873" y="5034707"/>
            <a:ext cx="28423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      Р      Е      Х </a:t>
            </a:r>
            <a:endParaRPr lang="ru-RU" sz="28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0" name="Заголовок 41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здоровья</a:t>
            </a:r>
            <a:endParaRPr lang="ru-RU" dirty="0"/>
          </a:p>
        </p:txBody>
      </p:sp>
      <p:sp>
        <p:nvSpPr>
          <p:cNvPr id="4121" name="Объект 412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Закаливание </a:t>
            </a:r>
          </a:p>
          <a:p>
            <a:r>
              <a:rPr lang="ru-RU" sz="4000" b="1" dirty="0"/>
              <a:t>Личная гигиена</a:t>
            </a:r>
          </a:p>
          <a:p>
            <a:r>
              <a:rPr lang="ru-RU" sz="4000" b="1" dirty="0"/>
              <a:t>Физические упражнения</a:t>
            </a:r>
          </a:p>
          <a:p>
            <a:r>
              <a:rPr lang="ru-RU" sz="4000" b="1" dirty="0"/>
              <a:t>Режим дня</a:t>
            </a:r>
          </a:p>
          <a:p>
            <a:r>
              <a:rPr lang="ru-RU" sz="4000" b="1" dirty="0"/>
              <a:t>Правильное питание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9431207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25602" name="Picture 2" descr="http://sportaim-shop.ru/image/cache/data/Fitness/Inventar/skyfit/14_4-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141" y="981841"/>
            <a:ext cx="1743266" cy="17432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61555" y="1366092"/>
            <a:ext cx="44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Если вам  всё было </a:t>
            </a:r>
            <a:r>
              <a:rPr lang="ru-RU" sz="2800" dirty="0" smtClean="0">
                <a:solidFill>
                  <a:srgbClr val="0000FF"/>
                </a:solidFill>
              </a:rPr>
              <a:t>понятно, </a:t>
            </a:r>
            <a:r>
              <a:rPr lang="ru-RU" sz="2800" dirty="0" smtClean="0">
                <a:solidFill>
                  <a:srgbClr val="0000FF"/>
                </a:solidFill>
              </a:rPr>
              <a:t>возьмите </a:t>
            </a:r>
            <a:r>
              <a:rPr lang="ru-RU" sz="2800" dirty="0" err="1" smtClean="0">
                <a:solidFill>
                  <a:srgbClr val="0000FF"/>
                </a:solidFill>
              </a:rPr>
              <a:t>гантелю</a:t>
            </a:r>
            <a:r>
              <a:rPr lang="ru-RU" sz="2800" dirty="0" smtClean="0">
                <a:solidFill>
                  <a:srgbClr val="0000FF"/>
                </a:solidFill>
              </a:rPr>
              <a:t> зелёным цветом</a:t>
            </a:r>
            <a:r>
              <a:rPr lang="ru-RU" sz="2800" dirty="0" smtClean="0">
                <a:solidFill>
                  <a:srgbClr val="0000FF"/>
                </a:solidFill>
              </a:rPr>
              <a:t>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25604" name="Picture 4" descr="http://sport-dostavka.ru/uploadedFiles/eshopimages/big/SKYFIT__SF-VD-1K_sport-dostavka.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98" y="2558513"/>
            <a:ext cx="1366093" cy="136609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49305" y="2967335"/>
            <a:ext cx="512555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Если были небольшие затруднения, возьмите </a:t>
            </a:r>
            <a:r>
              <a:rPr lang="ru-RU" sz="2800" dirty="0" err="1" smtClean="0">
                <a:solidFill>
                  <a:srgbClr val="0000FF"/>
                </a:solidFill>
              </a:rPr>
              <a:t>гантелю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жёлтым цветом.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25606" name="Picture 6" descr="http://activizm1.ru/goods_image/320px/320-20130726212914_abf844c68aec9db7b4014199e4993c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6807">
            <a:off x="1079653" y="4052486"/>
            <a:ext cx="1410160" cy="141016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361555" y="4417763"/>
            <a:ext cx="44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Если </a:t>
            </a:r>
            <a:r>
              <a:rPr lang="ru-RU" sz="2800" dirty="0" smtClean="0">
                <a:solidFill>
                  <a:srgbClr val="0000FF"/>
                </a:solidFill>
              </a:rPr>
              <a:t>возникло </a:t>
            </a:r>
            <a:r>
              <a:rPr lang="ru-RU" sz="2800" dirty="0" smtClean="0">
                <a:solidFill>
                  <a:srgbClr val="0000FF"/>
                </a:solidFill>
              </a:rPr>
              <a:t>много трудностей, возьмите </a:t>
            </a:r>
            <a:r>
              <a:rPr lang="ru-RU" sz="2800" dirty="0" err="1" smtClean="0">
                <a:solidFill>
                  <a:srgbClr val="0000FF"/>
                </a:solidFill>
              </a:rPr>
              <a:t>гантелю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красным цветом.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" name="Барбарики+-+Барбарики+(Минусовка)(music.nur.k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0646" y="5799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2452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 здоровье сберегу – сам себе я помогу.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Заболейкин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4" y="1234440"/>
            <a:ext cx="7145124" cy="526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reviews.123rf.com/images/tigatelu/tigatelu1407/tigatelu140700027/30337574-Sick-boy-lying-in-bed-Stock-Vector-sick-child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" y="-1"/>
            <a:ext cx="6931152" cy="670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28388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ЗАКАЛИВАНИЯ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914400" y="15875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/>
              <a:t>Закаливание нужно начинать после консультации с лечащим врачом.</a:t>
            </a:r>
          </a:p>
          <a:p>
            <a:r>
              <a:rPr lang="ru-RU" sz="3500" b="1" dirty="0"/>
              <a:t>Закаливание должно быть постепенным: нужно снижать температуру воды на 1 градус через каждые 2 дня.</a:t>
            </a:r>
          </a:p>
          <a:p>
            <a:r>
              <a:rPr lang="ru-RU" sz="3500" b="1" dirty="0" smtClean="0"/>
              <a:t>Закаливаться </a:t>
            </a:r>
            <a:r>
              <a:rPr lang="ru-RU" sz="3500" b="1" dirty="0"/>
              <a:t>нужно систематически, не пропуская ни одного дня; если заболел, то возвращайся к закаливанию только пос</a:t>
            </a:r>
            <a:r>
              <a:rPr lang="ru-RU" b="1" dirty="0"/>
              <a:t>ле выздоровления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3" name="Солнышко лучисто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36432" y="870333"/>
            <a:ext cx="7388647" cy="55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781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400" b="1" dirty="0" smtClean="0"/>
              <a:t>Помни твердо</a:t>
            </a:r>
            <a:r>
              <a:rPr lang="ru-RU" sz="4400" b="1" dirty="0"/>
              <a:t>, что... </a:t>
            </a:r>
            <a:endParaRPr lang="ru-RU" sz="4400" b="1" dirty="0" smtClean="0"/>
          </a:p>
          <a:p>
            <a:pPr marL="0" indent="0">
              <a:buNone/>
            </a:pPr>
            <a:r>
              <a:rPr lang="ru-RU" sz="4400" b="1" dirty="0" smtClean="0"/>
              <a:t>В жизни всем необходим.</a:t>
            </a:r>
          </a:p>
          <a:p>
            <a:pPr marL="0" indent="0" algn="ctr">
              <a:buNone/>
            </a:pP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7754" y="3172858"/>
            <a:ext cx="18287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РЕЖИМ</a:t>
            </a:r>
            <a:endParaRPr lang="ru-RU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0432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84299" y="3580482"/>
            <a:ext cx="7110413" cy="1972019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РАБОТА В ГРУППАХ</a:t>
            </a:r>
            <a:endParaRPr lang="ru-RU" sz="6000" dirty="0"/>
          </a:p>
        </p:txBody>
      </p:sp>
      <p:pic>
        <p:nvPicPr>
          <p:cNvPr id="6" name="Барбарики+-+Барбарики+(Минусовка)(music.nur.k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6747" y="6085901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24" y="822960"/>
            <a:ext cx="8348472" cy="546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171</Words>
  <Application>Microsoft Office PowerPoint</Application>
  <PresentationFormat>Экран (4:3)</PresentationFormat>
  <Paragraphs>36</Paragraphs>
  <Slides>13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Я здоровье сберегу – сам себе я помогу.</vt:lpstr>
      <vt:lpstr>Заболейкин</vt:lpstr>
      <vt:lpstr>Слайд 4</vt:lpstr>
      <vt:lpstr>ПРАВИЛА ЗАКАЛИВАНИЯ</vt:lpstr>
      <vt:lpstr>ФИЗКУЛЬТМИНУТКА</vt:lpstr>
      <vt:lpstr>  </vt:lpstr>
      <vt:lpstr>РАБОТА В ГРУППАХ</vt:lpstr>
      <vt:lpstr>РЕЖИМ ДНЯ</vt:lpstr>
      <vt:lpstr>Слайд 10</vt:lpstr>
      <vt:lpstr>Факторы здоровья</vt:lpstr>
      <vt:lpstr>РЕФЛЕКСИЯ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Тамара</cp:lastModifiedBy>
  <cp:revision>31</cp:revision>
  <dcterms:created xsi:type="dcterms:W3CDTF">2014-08-01T19:25:21Z</dcterms:created>
  <dcterms:modified xsi:type="dcterms:W3CDTF">2016-03-01T12:51:13Z</dcterms:modified>
</cp:coreProperties>
</file>