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5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E7B3B-3A6A-422C-86B6-7A26E6FC9674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59F25-FEFA-4DE6-A2D7-26C77A821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31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912D4-3160-4F86-B8F0-C1D979373140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173EA-9B27-48E7-8048-5A1DD7E0D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4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73EA-9B27-48E7-8048-5A1DD7E0D0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07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73EA-9B27-48E7-8048-5A1DD7E0D01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6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05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6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4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9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24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2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6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28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9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41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LayzmnUfW2w/TszYuNZZYXI/AAAAAAAABiE/uutqVU8trBQ/s1600/matematika.jpg" TargetMode="External"/><Relationship Id="rId2" Type="http://schemas.openxmlformats.org/officeDocument/2006/relationships/hyperlink" Target="https://upload.wikimedia.org/wikipedia/commons/6/69/Pentagonal_truncated_trapezohedron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pload.wikimedia.org/wikipedia/commons/1/12/Antiprism17.jpg" TargetMode="External"/><Relationship Id="rId5" Type="http://schemas.openxmlformats.org/officeDocument/2006/relationships/hyperlink" Target="https://upload.wikimedia.org/wikipedia/commons/2/2a/Hexagonal_pyramid.png" TargetMode="External"/><Relationship Id="rId4" Type="http://schemas.openxmlformats.org/officeDocument/2006/relationships/hyperlink" Target="https://upload.wikimedia.org/wikipedia/commons/c/c8/Con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umka.ru/matematika/olimpiada/item/12444/" TargetMode="External"/><Relationship Id="rId2" Type="http://schemas.openxmlformats.org/officeDocument/2006/relationships/hyperlink" Target="http://5egena5.ru/5klass-v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olimpiada.ru/olimpiada-po-matematike-5-klass-zadani/" TargetMode="External"/><Relationship Id="rId4" Type="http://schemas.openxmlformats.org/officeDocument/2006/relationships/hyperlink" Target="http://5egena5.ru/5klass-v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65">
              <a:srgbClr val="A1BAE6"/>
            </a:gs>
            <a:gs pos="16250">
              <a:srgbClr val="A7BEE7"/>
            </a:gs>
            <a:gs pos="68350">
              <a:srgbClr val="CDD9F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227368" cy="466653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Общешкольная </a:t>
            </a:r>
            <a:br>
              <a:rPr lang="ru-RU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олимпиада по математике </a:t>
            </a:r>
            <a:br>
              <a:rPr lang="ru-RU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5 класса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499992" y="5733256"/>
            <a:ext cx="4834880" cy="1401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Составитель </a:t>
            </a:r>
            <a:r>
              <a:rPr lang="ru-RU" sz="2000" dirty="0"/>
              <a:t>: учитель </a:t>
            </a:r>
            <a:r>
              <a:rPr lang="ru-RU" sz="2000" dirty="0" smtClean="0"/>
              <a:t>математики МБОУ «</a:t>
            </a:r>
            <a:r>
              <a:rPr lang="ru-RU" sz="2000" dirty="0" err="1" smtClean="0"/>
              <a:t>Санинской</a:t>
            </a:r>
            <a:r>
              <a:rPr lang="ru-RU" sz="2000" dirty="0" smtClean="0"/>
              <a:t> СОШ»  Русаков В.Д. 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2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>
                <a:lumMod val="0"/>
                <a:lumOff val="100000"/>
              </a:schemeClr>
            </a:gs>
            <a:gs pos="27084">
              <a:srgbClr val="B0C4E9"/>
            </a:gs>
            <a:gs pos="9165">
              <a:srgbClr val="A1BAE6"/>
            </a:gs>
            <a:gs pos="16250">
              <a:srgbClr val="A7BEE7"/>
            </a:gs>
            <a:gs pos="68350">
              <a:srgbClr val="CDD9F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91645"/>
            <a:ext cx="8880655" cy="3240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</a:t>
            </a:r>
            <a:r>
              <a:rPr lang="en-US" sz="2200" dirty="0" smtClean="0">
                <a:hlinkClick r:id="rId2"/>
              </a:rPr>
              <a:t>https://upload.wikimedia.org/wikipedia/commons/6/69/Pentagonal_truncated_trapezohedron.png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2. </a:t>
            </a:r>
            <a:r>
              <a:rPr lang="en-US" sz="2200" dirty="0" smtClean="0">
                <a:hlinkClick r:id="rId3"/>
              </a:rPr>
              <a:t>http://4.bp.blogspot.com/-LayzmnUfW2w/TszYuNZZYXI/AAAAAAAABiE/uutqVU8trBQ/s1600/matematika.jpg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3. </a:t>
            </a:r>
            <a:r>
              <a:rPr lang="en-US" sz="2200" dirty="0" smtClean="0">
                <a:hlinkClick r:id="rId4"/>
              </a:rPr>
              <a:t>https://upload.wikimedia.org/wikipedia/commons/c/c8/Cone.jpg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4. </a:t>
            </a:r>
            <a:r>
              <a:rPr lang="en-US" sz="2200" dirty="0" smtClean="0">
                <a:hlinkClick r:id="rId5"/>
              </a:rPr>
              <a:t>https://upload.wikimedia.org/wikipedia/commons/2/2a/Hexagonal_pyramid.png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5. </a:t>
            </a:r>
            <a:r>
              <a:rPr lang="en-US" sz="2200" dirty="0" smtClean="0">
                <a:hlinkClick r:id="rId6"/>
              </a:rPr>
              <a:t>https://upload.wikimedia.org/wikipedia/commons/1/12/Antiprism17.jpg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60648"/>
            <a:ext cx="69219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16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3200" dirty="0" smtClean="0">
                <a:solidFill>
                  <a:prstClr val="black"/>
                </a:solidFill>
                <a:ea typeface="+mj-ea"/>
                <a:cs typeface="+mj-cs"/>
              </a:rPr>
              <a:t>Интернет - </a:t>
            </a:r>
            <a:r>
              <a:rPr lang="ru-RU" sz="3200" dirty="0">
                <a:solidFill>
                  <a:prstClr val="black"/>
                </a:solidFill>
                <a:ea typeface="+mj-ea"/>
                <a:cs typeface="+mj-cs"/>
              </a:rPr>
              <a:t>ресурсы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98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260648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Задание №1</a:t>
            </a:r>
            <a:endParaRPr lang="ru-RU" sz="5400" b="1" spc="300" dirty="0">
              <a:ln w="11430" cmpd="sng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0336"/>
            <a:ext cx="878497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Пять кроликов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дня съедают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мешков корма.</a:t>
            </a:r>
          </a:p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Сколько корма надо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кроликам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дней?</a:t>
            </a:r>
          </a:p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9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60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Задание</a:t>
            </a:r>
            <a:r>
              <a:rPr lang="ru-RU" sz="48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ru-RU" sz="4800" b="1" spc="300" dirty="0" smtClean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№2</a:t>
            </a:r>
            <a:r>
              <a:rPr lang="ru-RU" sz="48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lang="ru-RU" sz="48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836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 заменила каждую букву в своём имени её номером в русском алфавите. Получилось число 2011533. Как её зовут?</a:t>
            </a:r>
          </a:p>
        </p:txBody>
      </p:sp>
    </p:spTree>
    <p:extLst>
      <p:ext uri="{BB962C8B-B14F-4D97-AF65-F5344CB8AC3E}">
        <p14:creationId xmlns:p14="http://schemas.microsoft.com/office/powerpoint/2010/main" val="12836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60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Задание</a:t>
            </a:r>
            <a:r>
              <a:rPr lang="ru-RU" sz="48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lang="ru-RU" sz="4800" b="1" spc="300" dirty="0" smtClean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№3</a:t>
            </a:r>
            <a:r>
              <a:rPr lang="ru-RU" sz="48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lang="ru-RU" sz="48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Имеются двое песочных часов: на 3 минуты и на 7 минут.</a:t>
            </a:r>
          </a:p>
          <a:p>
            <a:pPr marL="0" indent="0" algn="ctr">
              <a:buNone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Яйцо варится 11 минут. Как отмерить это время при помощи имеющихся 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часов?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0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4000"/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54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Задание </a:t>
            </a:r>
            <a:r>
              <a:rPr lang="ru-RU" sz="5400" b="1" spc="300" dirty="0" smtClean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>№4</a:t>
            </a:r>
            <a:r>
              <a:rPr lang="ru-RU" sz="54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lang="ru-RU" sz="5400" b="1" spc="300" dirty="0">
                <a:ln w="11430" cmpd="sng">
                  <a:solidFill>
                    <a:srgbClr val="C0504D">
                      <a:lumMod val="7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Comic Sans MS" panose="030F0702030302020204" pitchFamily="66" charset="0"/>
                <a:ea typeface="+mn-ea"/>
                <a:cs typeface="+mn-cs"/>
              </a:rPr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908720"/>
            <a:ext cx="9273188" cy="478112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Тигрица пробегает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секунду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метра, а её маленький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тигренок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пробегает 1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 за полсекунды. Они одновременно стартовали от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дерева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прямой. Сколько секунд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тигрица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ждать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тигренка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деревом, если расстояние от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дерева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дерева 240 метров?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816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227368" cy="864578"/>
          </a:xfrm>
        </p:spPr>
        <p:txBody>
          <a:bodyPr>
            <a:normAutofit fontScale="90000"/>
          </a:bodyPr>
          <a:lstStyle/>
          <a:p>
            <a:r>
              <a:rPr lang="ru-RU" sz="6000" b="1" spc="300" dirty="0" smtClean="0">
                <a:ln w="1143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Задание №5</a:t>
            </a:r>
            <a:br>
              <a:rPr lang="ru-RU" sz="6000" b="1" spc="300" dirty="0" smtClean="0">
                <a:ln w="1143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</a:b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2060848"/>
            <a:ext cx="8892480" cy="403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— Который теперь час? — спросил </a:t>
            </a:r>
            <a:r>
              <a:rPr lang="ru-RU" sz="4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Саша </a:t>
            </a: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отца.</a:t>
            </a:r>
          </a:p>
          <a:p>
            <a:pPr marL="0" indent="0" algn="ctr">
              <a:buNone/>
            </a:pPr>
            <a:r>
              <a:rPr lang="ru-RU" sz="4000" b="1" dirty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— А вот сосчитай: до конца суток осталось втрое меньше того времени, которое прошло от их начала. Который час был тогда?</a:t>
            </a:r>
          </a:p>
        </p:txBody>
      </p:sp>
    </p:spTree>
    <p:extLst>
      <p:ext uri="{BB962C8B-B14F-4D97-AF65-F5344CB8AC3E}">
        <p14:creationId xmlns:p14="http://schemas.microsoft.com/office/powerpoint/2010/main" val="26654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accent6">
                <a:lumMod val="50000"/>
              </a:schemeClr>
            </a:gs>
            <a:gs pos="0">
              <a:srgbClr val="B0C4E9"/>
            </a:gs>
            <a:gs pos="9165">
              <a:srgbClr val="A1BAE6"/>
            </a:gs>
            <a:gs pos="16250">
              <a:srgbClr val="A7BEE7"/>
            </a:gs>
            <a:gs pos="0">
              <a:srgbClr val="CDD9F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smtClean="0"/>
              <a:t>Задание №1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 </a:t>
            </a:r>
            <a:r>
              <a:rPr lang="ru-RU" sz="2400" dirty="0"/>
              <a:t>шаг </a:t>
            </a:r>
            <a:r>
              <a:rPr lang="ru-RU" sz="2400" dirty="0" smtClean="0"/>
              <a:t>5 кроликов </a:t>
            </a:r>
            <a:r>
              <a:rPr lang="ru-RU" sz="2400" dirty="0"/>
              <a:t>в 1 день - </a:t>
            </a:r>
            <a:r>
              <a:rPr lang="ru-RU" sz="2400" dirty="0" smtClean="0"/>
              <a:t>20 </a:t>
            </a:r>
            <a:r>
              <a:rPr lang="ru-RU" sz="2400" dirty="0"/>
              <a:t>: </a:t>
            </a:r>
            <a:r>
              <a:rPr lang="ru-RU" sz="2400" dirty="0" smtClean="0"/>
              <a:t>4= </a:t>
            </a:r>
            <a:r>
              <a:rPr lang="ru-RU" sz="2400" dirty="0"/>
              <a:t>5</a:t>
            </a:r>
            <a:r>
              <a:rPr lang="ru-RU" sz="2400" dirty="0" smtClean="0"/>
              <a:t>м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2 шаг 1 </a:t>
            </a:r>
            <a:r>
              <a:rPr lang="ru-RU" sz="2400" dirty="0" smtClean="0"/>
              <a:t>кролик </a:t>
            </a:r>
            <a:r>
              <a:rPr lang="ru-RU" sz="2400" dirty="0"/>
              <a:t>в 1 день - </a:t>
            </a:r>
            <a:r>
              <a:rPr lang="ru-RU" sz="2400" dirty="0" smtClean="0"/>
              <a:t>5 </a:t>
            </a:r>
            <a:r>
              <a:rPr lang="ru-RU" sz="2400" dirty="0"/>
              <a:t>: </a:t>
            </a:r>
            <a:r>
              <a:rPr lang="ru-RU" sz="2400" dirty="0" smtClean="0"/>
              <a:t>5 </a:t>
            </a:r>
            <a:r>
              <a:rPr lang="ru-RU" sz="2400" dirty="0"/>
              <a:t>= 1 м.</a:t>
            </a:r>
          </a:p>
          <a:p>
            <a:pPr marL="0" indent="0">
              <a:buNone/>
            </a:pPr>
            <a:r>
              <a:rPr lang="ru-RU" sz="2400" dirty="0"/>
              <a:t>3 шаг </a:t>
            </a:r>
            <a:r>
              <a:rPr lang="ru-RU" sz="2400" dirty="0" smtClean="0"/>
              <a:t>3 кролика </a:t>
            </a:r>
            <a:r>
              <a:rPr lang="ru-RU" sz="2400" dirty="0"/>
              <a:t>в 1 день - </a:t>
            </a:r>
            <a:r>
              <a:rPr lang="ru-RU" sz="2400" dirty="0" smtClean="0"/>
              <a:t>3 </a:t>
            </a:r>
            <a:r>
              <a:rPr lang="ru-RU" sz="2400" dirty="0"/>
              <a:t>* 1 = </a:t>
            </a:r>
            <a:r>
              <a:rPr lang="ru-RU" sz="2400" dirty="0" smtClean="0"/>
              <a:t>3 </a:t>
            </a:r>
            <a:r>
              <a:rPr lang="ru-RU" sz="2400" dirty="0"/>
              <a:t>м. </a:t>
            </a:r>
          </a:p>
          <a:p>
            <a:pPr marL="0" indent="0">
              <a:buNone/>
            </a:pPr>
            <a:r>
              <a:rPr lang="ru-RU" sz="2400" dirty="0"/>
              <a:t>4 шаг </a:t>
            </a:r>
            <a:r>
              <a:rPr lang="ru-RU" sz="2400" dirty="0" smtClean="0"/>
              <a:t>3 кролика </a:t>
            </a:r>
            <a:r>
              <a:rPr lang="ru-RU" sz="2400" dirty="0"/>
              <a:t>за </a:t>
            </a:r>
            <a:r>
              <a:rPr lang="ru-RU" sz="2400" dirty="0" smtClean="0"/>
              <a:t>8 </a:t>
            </a:r>
            <a:r>
              <a:rPr lang="ru-RU" sz="2400" dirty="0"/>
              <a:t>дней - </a:t>
            </a:r>
            <a:r>
              <a:rPr lang="ru-RU" sz="2400" dirty="0" smtClean="0"/>
              <a:t>3 </a:t>
            </a:r>
            <a:r>
              <a:rPr lang="ru-RU" sz="2400" dirty="0"/>
              <a:t>* </a:t>
            </a:r>
            <a:r>
              <a:rPr lang="ru-RU" sz="2400" dirty="0" smtClean="0"/>
              <a:t>8 </a:t>
            </a:r>
            <a:r>
              <a:rPr lang="ru-RU" sz="2400" dirty="0"/>
              <a:t>= </a:t>
            </a:r>
            <a:r>
              <a:rPr lang="ru-RU" sz="2400" dirty="0" smtClean="0"/>
              <a:t>24 </a:t>
            </a:r>
            <a:r>
              <a:rPr lang="ru-RU" sz="2400" dirty="0"/>
              <a:t>м.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/>
              <a:t>Задание </a:t>
            </a:r>
            <a:r>
              <a:rPr lang="ru-RU" sz="2400" dirty="0" smtClean="0"/>
              <a:t>№2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u="sng" dirty="0" smtClean="0"/>
              <a:t>20</a:t>
            </a:r>
            <a:r>
              <a:rPr lang="ru-RU" sz="2400" dirty="0" smtClean="0"/>
              <a:t>1</a:t>
            </a:r>
            <a:r>
              <a:rPr lang="ru-RU" sz="2400" u="sng" dirty="0" smtClean="0"/>
              <a:t>15</a:t>
            </a:r>
            <a:r>
              <a:rPr lang="ru-RU" sz="2400" dirty="0" smtClean="0"/>
              <a:t>33</a:t>
            </a:r>
          </a:p>
          <a:p>
            <a:pPr marL="0" indent="0">
              <a:buNone/>
            </a:pPr>
            <a:r>
              <a:rPr lang="ru-RU" sz="2400" dirty="0" smtClean="0"/>
              <a:t>20-Т, 1- А, 15-Н,  33 – Я. ТАНЯ</a:t>
            </a:r>
            <a:endParaRPr lang="ru-RU" sz="24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7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accent6">
                <a:lumMod val="50000"/>
              </a:schemeClr>
            </a:gs>
            <a:gs pos="0">
              <a:srgbClr val="B0C4E9"/>
            </a:gs>
            <a:gs pos="9165">
              <a:srgbClr val="A1BAE6"/>
            </a:gs>
            <a:gs pos="16250">
              <a:srgbClr val="A7BEE7"/>
            </a:gs>
            <a:gs pos="0">
              <a:srgbClr val="CDD9F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Задание №3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Перевернуть обои часы. Когда пройдёт 3 минуты в семиминутных часах останется 4 минуты.</a:t>
            </a:r>
          </a:p>
          <a:p>
            <a:pPr marL="0" indent="0">
              <a:buNone/>
            </a:pPr>
            <a:r>
              <a:rPr lang="ru-RU" sz="2000" dirty="0" smtClean="0"/>
              <a:t>Поставьте </a:t>
            </a:r>
            <a:r>
              <a:rPr lang="ru-RU" sz="2000" dirty="0"/>
              <a:t>яйца в это время вариться.</a:t>
            </a:r>
          </a:p>
          <a:p>
            <a:pPr marL="0" indent="0">
              <a:buNone/>
            </a:pPr>
            <a:r>
              <a:rPr lang="ru-RU" sz="2000" dirty="0" smtClean="0"/>
              <a:t>Когда </a:t>
            </a:r>
            <a:r>
              <a:rPr lang="ru-RU" sz="2000" dirty="0"/>
              <a:t>4 минуты закончатся, перевернуть семиминутные часы обратно 4 + 7 + 11 мин. </a:t>
            </a:r>
          </a:p>
          <a:p>
            <a:pPr marL="0" indent="0" algn="ctr">
              <a:buNone/>
            </a:pPr>
            <a:r>
              <a:rPr lang="ru-RU" sz="2000" dirty="0"/>
              <a:t>Задание </a:t>
            </a:r>
            <a:r>
              <a:rPr lang="ru-RU" sz="2000" dirty="0" smtClean="0"/>
              <a:t>№4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1 шаг: 240:3 = 80 (с) – </a:t>
            </a:r>
            <a:r>
              <a:rPr lang="ru-RU" sz="2000" dirty="0" smtClean="0"/>
              <a:t>бежала Тигрица;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 шаг: за 1 секунду </a:t>
            </a:r>
            <a:r>
              <a:rPr lang="ru-RU" sz="2000" dirty="0" smtClean="0"/>
              <a:t>тигренок пробегает  </a:t>
            </a:r>
            <a:r>
              <a:rPr lang="ru-RU" sz="2000" dirty="0"/>
              <a:t>2 метра</a:t>
            </a:r>
            <a:r>
              <a:rPr lang="ru-RU" sz="2000" dirty="0" smtClean="0"/>
              <a:t>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3 шаг: 80×2 = 160 (м) – </a:t>
            </a:r>
            <a:r>
              <a:rPr lang="ru-RU" sz="2000" dirty="0" smtClean="0"/>
              <a:t>пробежит тигренок </a:t>
            </a:r>
            <a:r>
              <a:rPr lang="ru-RU" sz="2000" dirty="0"/>
              <a:t>за 80 секунд</a:t>
            </a:r>
            <a:r>
              <a:rPr lang="ru-RU" sz="2000" dirty="0" smtClean="0"/>
              <a:t>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4 шаг: 240-160 = 80 (м) – осталось </a:t>
            </a:r>
            <a:r>
              <a:rPr lang="ru-RU" sz="2000" dirty="0" smtClean="0"/>
              <a:t>пробежать тигренку, </a:t>
            </a:r>
            <a:r>
              <a:rPr lang="ru-RU" sz="2000" dirty="0"/>
              <a:t>когда </a:t>
            </a:r>
            <a:r>
              <a:rPr lang="ru-RU" sz="2000" dirty="0" smtClean="0"/>
              <a:t>тигрица </a:t>
            </a:r>
            <a:r>
              <a:rPr lang="ru-RU" sz="2000" dirty="0"/>
              <a:t>была уже под </a:t>
            </a:r>
            <a:r>
              <a:rPr lang="ru-RU" sz="2000" dirty="0" smtClean="0"/>
              <a:t>деревом;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5 шаг: 80:2 = 40 (с</a:t>
            </a:r>
            <a:r>
              <a:rPr lang="ru-RU" sz="2000" dirty="0" smtClean="0"/>
              <a:t>).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Ответ. 40 </a:t>
            </a:r>
            <a:r>
              <a:rPr lang="ru-RU" sz="2000" dirty="0" smtClean="0"/>
              <a:t>секунд.</a:t>
            </a:r>
          </a:p>
          <a:p>
            <a:pPr marL="0" indent="0" algn="ctr">
              <a:buNone/>
            </a:pPr>
            <a:r>
              <a:rPr lang="ru-RU" sz="2000" dirty="0" smtClean="0"/>
              <a:t>Задание №5</a:t>
            </a:r>
          </a:p>
          <a:p>
            <a:pPr marL="0" indent="0" algn="ctr">
              <a:buNone/>
            </a:pPr>
            <a:r>
              <a:rPr lang="ru-RU" sz="2000" dirty="0" smtClean="0"/>
              <a:t>6 часов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7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accent6">
                <a:lumMod val="50000"/>
              </a:schemeClr>
            </a:gs>
            <a:gs pos="0">
              <a:srgbClr val="B0C4E9"/>
            </a:gs>
            <a:gs pos="9165">
              <a:srgbClr val="A1BAE6"/>
            </a:gs>
            <a:gs pos="16250">
              <a:srgbClr val="A7BEE7"/>
            </a:gs>
            <a:gs pos="0">
              <a:srgbClr val="CDD9F0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5egena5.ru/5klass-v2.html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>
                <a:hlinkClick r:id="rId3"/>
              </a:rPr>
              <a:t>http://iumka.ru/matematika/olimpiada/item/12444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5egena5.ru/5klass-v3.html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>
                <a:hlinkClick r:id="rId5"/>
              </a:rPr>
              <a:t>http://ruolimpiada.ru/olimpiada-po-matematike-5-klass-zadani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0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233</TotalTime>
  <Words>402</Words>
  <Application>Microsoft Office PowerPoint</Application>
  <PresentationFormat>Экран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Общешкольная  олимпиада по математике  для 5 класса</vt:lpstr>
      <vt:lpstr>Презентация PowerPoint</vt:lpstr>
      <vt:lpstr>Задание №2 </vt:lpstr>
      <vt:lpstr>Задание №3 </vt:lpstr>
      <vt:lpstr>Задание №4 </vt:lpstr>
      <vt:lpstr>Задание №5 </vt:lpstr>
      <vt:lpstr>Решение</vt:lpstr>
      <vt:lpstr>Презентация PowerPoint</vt:lpstr>
      <vt:lpstr>Используемые материалы</vt:lpstr>
      <vt:lpstr>    1. https://upload.wikimedia.org/wikipedia/commons/6/69/Pentagonal_truncated_trapezohedron.png 2. http://4.bp.blogspot.com/-LayzmnUfW2w/TszYuNZZYXI/AAAAAAAABiE/uutqVU8trBQ/s1600/matematika.jpg 3. https://upload.wikimedia.org/wikipedia/commons/c/c8/Cone.jpg 4. https://upload.wikimedia.org/wikipedia/commons/2/2a/Hexagonal_pyramid.png 5. https://upload.wikimedia.org/wikipedia/commons/1/12/Antiprism17.jpg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18</cp:revision>
  <dcterms:created xsi:type="dcterms:W3CDTF">2016-02-21T13:48:59Z</dcterms:created>
  <dcterms:modified xsi:type="dcterms:W3CDTF">2016-03-26T15:15:12Z</dcterms:modified>
</cp:coreProperties>
</file>