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E374F7-5227-4B29-B0A6-94CFEC9AEE17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83687-17DB-4713-A4D0-4C1E685EC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ru-RU" dirty="0" smtClean="0"/>
              <a:t>МК «Открытка-шоколадница»</a:t>
            </a:r>
            <a:endParaRPr lang="ru-RU" dirty="0"/>
          </a:p>
        </p:txBody>
      </p:sp>
      <p:pic>
        <p:nvPicPr>
          <p:cNvPr id="1026" name="Picture 2" descr="E:\Новая папка (2)\DSC_19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052736"/>
            <a:ext cx="7344816" cy="489654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6021288"/>
            <a:ext cx="697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Выполнила : Педагог дополнительного образования Щербакова Ю.Д.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4139952" y="6488668"/>
            <a:ext cx="8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Новая папка (2)\DSC_19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836712"/>
            <a:ext cx="6948264" cy="4632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Для создания открытки-шоколадницы нам понадобятся следующие материалы: 1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лист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бумаги для пастели,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лист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скрапбумаги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60 см атласной ленты ( уголки срезать наискосок и обжечь, чтобы не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сыпались), макетный коврик, стр. нож, ножницы, фиг. ножницы, линейка, фиг.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ырокол края, клей момент, клей ПВА, клей карандаш, скотч.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E:\Новая папка (2)\DSC_189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268760"/>
            <a:ext cx="5400599" cy="3600400"/>
          </a:xfrm>
          <a:prstGeom prst="rect">
            <a:avLst/>
          </a:prstGeom>
          <a:noFill/>
        </p:spPr>
      </p:pic>
      <p:pic>
        <p:nvPicPr>
          <p:cNvPr id="2051" name="Picture 3" descr="E:\Новая папка (2)\DSC_189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95936" y="3356992"/>
            <a:ext cx="496855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Новая папка (2)\DSC_189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692696"/>
            <a:ext cx="4896544" cy="326436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Вырезаем из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пастельной бумаги прямоугольник размером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18х24 см ( это основа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шоколадницы). С обеих сторон отступаем 11 см. 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бигуем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посередине 2 см под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корешок.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E:\Новая папка (2)\DSC_19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848" y="2897899"/>
            <a:ext cx="5940152" cy="3960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 </a:t>
            </a:r>
            <a:r>
              <a:rPr lang="ru-RU" dirty="0" err="1" smtClean="0"/>
              <a:t>скрапбумаги</a:t>
            </a:r>
            <a:r>
              <a:rPr lang="ru-RU" dirty="0" smtClean="0"/>
              <a:t> вырезаем прямоугольник 14х11 см - кармашек под шоколадку и третий- 10х8 см- кармашек под пакетики чая. Прямоугольник под шоколадку </a:t>
            </a:r>
            <a:r>
              <a:rPr lang="ru-RU" dirty="0" err="1"/>
              <a:t>бигуем</a:t>
            </a:r>
            <a:r>
              <a:rPr lang="ru-RU" dirty="0"/>
              <a:t> с трех сторон, отступая 1 см сначала, а потом еще 1,5 </a:t>
            </a:r>
            <a:r>
              <a:rPr lang="ru-RU" dirty="0" smtClean="0"/>
              <a:t>см., </a:t>
            </a:r>
            <a:r>
              <a:rPr lang="ru-RU" dirty="0"/>
              <a:t>а маленький кармашек- </a:t>
            </a:r>
            <a:r>
              <a:rPr lang="ru-RU" dirty="0" smtClean="0"/>
              <a:t> </a:t>
            </a:r>
            <a:r>
              <a:rPr lang="ru-RU" dirty="0" err="1"/>
              <a:t>бигуем</a:t>
            </a:r>
            <a:r>
              <a:rPr lang="ru-RU" dirty="0"/>
              <a:t> с трех сторон, отступив по 1 </a:t>
            </a:r>
            <a:r>
              <a:rPr lang="ru-RU" dirty="0" smtClean="0"/>
              <a:t>см.  Верх </a:t>
            </a:r>
            <a:r>
              <a:rPr lang="ru-RU" dirty="0"/>
              <a:t>у обоих кармашков украшаем фигурным </a:t>
            </a:r>
            <a:r>
              <a:rPr lang="ru-RU" dirty="0" smtClean="0"/>
              <a:t>дыроколом.</a:t>
            </a:r>
            <a:endParaRPr lang="ru-RU" dirty="0"/>
          </a:p>
        </p:txBody>
      </p:sp>
      <p:pic>
        <p:nvPicPr>
          <p:cNvPr id="4098" name="Picture 2" descr="E:\Новая папка (2)\DSC_19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916832"/>
            <a:ext cx="4788533" cy="3528392"/>
          </a:xfrm>
          <a:prstGeom prst="rect">
            <a:avLst/>
          </a:prstGeom>
          <a:noFill/>
        </p:spPr>
      </p:pic>
      <p:pic>
        <p:nvPicPr>
          <p:cNvPr id="4099" name="Picture 3" descr="E:\Новая папка (2)\DSC_19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20072" y="1844824"/>
            <a:ext cx="3744416" cy="35613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57332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Теперь у маленького кармашка срезаем уголки, чтобы при склеивании они не мешали друг </a:t>
            </a:r>
            <a:r>
              <a:rPr lang="ru-RU" dirty="0" smtClean="0"/>
              <a:t>другу.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 </a:t>
            </a:r>
            <a:r>
              <a:rPr lang="ru-RU" dirty="0"/>
              <a:t>у большого кармашка вырезаем заштрихованную </a:t>
            </a:r>
            <a:r>
              <a:rPr lang="ru-RU" dirty="0" smtClean="0"/>
              <a:t>часть.</a:t>
            </a:r>
            <a:endParaRPr lang="ru-RU" dirty="0"/>
          </a:p>
        </p:txBody>
      </p:sp>
      <p:pic>
        <p:nvPicPr>
          <p:cNvPr id="5122" name="Picture 2" descr="E:\Новая папка (2)\DSC_19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620688"/>
            <a:ext cx="4032448" cy="3168352"/>
          </a:xfrm>
          <a:prstGeom prst="rect">
            <a:avLst/>
          </a:prstGeom>
          <a:noFill/>
        </p:spPr>
      </p:pic>
      <p:pic>
        <p:nvPicPr>
          <p:cNvPr id="5123" name="Picture 3" descr="E:\Новая папка (2)\DSC_191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620688"/>
            <a:ext cx="4134968" cy="3168352"/>
          </a:xfrm>
          <a:prstGeom prst="rect">
            <a:avLst/>
          </a:prstGeom>
          <a:noFill/>
        </p:spPr>
      </p:pic>
      <p:pic>
        <p:nvPicPr>
          <p:cNvPr id="5124" name="Picture 4" descr="E:\Новая папка (2)\DSC_19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92080" y="4149080"/>
            <a:ext cx="3119075" cy="22048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3528" y="472514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Вот что у нас должно получиться после вырезания </a:t>
            </a:r>
            <a:r>
              <a:rPr lang="ru-RU" dirty="0" smtClean="0"/>
              <a:t>. </a:t>
            </a:r>
            <a:r>
              <a:rPr lang="ru-RU" dirty="0"/>
              <a:t>П</a:t>
            </a:r>
            <a:r>
              <a:rPr lang="ru-RU" dirty="0" smtClean="0"/>
              <a:t>еред  склеиванием </a:t>
            </a:r>
            <a:r>
              <a:rPr lang="ru-RU" dirty="0"/>
              <a:t>лучше все согнуть по </a:t>
            </a:r>
            <a:r>
              <a:rPr lang="ru-RU" dirty="0" err="1" smtClean="0"/>
              <a:t>пробигованным</a:t>
            </a:r>
            <a:r>
              <a:rPr lang="ru-RU" dirty="0" smtClean="0"/>
              <a:t> линиям.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0"/>
            <a:ext cx="87849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Склеенные кармашки выглядят так изнутри, теперь лишь осталось их наклеить внутрь нашей шоколадницы, только прежде наклеим весь необходимый декор, потому что так будет легче его прижимать и </a:t>
            </a:r>
            <a:r>
              <a:rPr lang="ru-RU" dirty="0" smtClean="0"/>
              <a:t>разглаживать.</a:t>
            </a:r>
          </a:p>
          <a:p>
            <a:r>
              <a:rPr lang="ru-RU" dirty="0" smtClean="0"/>
              <a:t>Из </a:t>
            </a:r>
            <a:r>
              <a:rPr lang="ru-RU" dirty="0" err="1" smtClean="0"/>
              <a:t>скрапбумаги</a:t>
            </a:r>
            <a:r>
              <a:rPr lang="ru-RU" dirty="0" smtClean="0"/>
              <a:t> вырезаем два прямоугольника 10,5*17,5 см. и один 1,8*17,5. Чернилами тонируем края.</a:t>
            </a:r>
            <a:endParaRPr lang="ru-RU" dirty="0"/>
          </a:p>
        </p:txBody>
      </p:sp>
      <p:pic>
        <p:nvPicPr>
          <p:cNvPr id="6146" name="Picture 2" descr="E:\Новая папка (2)\DSC_19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412776"/>
            <a:ext cx="7920880" cy="5280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Перед наклейкой </a:t>
            </a:r>
            <a:r>
              <a:rPr lang="ru-RU" dirty="0" err="1"/>
              <a:t>скрапбумаги</a:t>
            </a:r>
            <a:r>
              <a:rPr lang="ru-RU" dirty="0"/>
              <a:t> на внешнюю часть шоколадницы- не забудьте приклеить атласную ленту строго посередине ( </a:t>
            </a:r>
            <a:r>
              <a:rPr lang="ru-RU" dirty="0" smtClean="0"/>
              <a:t>немного </a:t>
            </a:r>
            <a:r>
              <a:rPr lang="ru-RU" dirty="0"/>
              <a:t>не доходя до края, чтобы не было видно следов от скотча при </a:t>
            </a:r>
            <a:r>
              <a:rPr lang="ru-RU" dirty="0" smtClean="0"/>
              <a:t>завязывании </a:t>
            </a:r>
            <a:r>
              <a:rPr lang="ru-RU" dirty="0"/>
              <a:t>на бантик) и обязательно наклеивайте ленту на сложенную шоколадницу!!! Иначе потом она будет раскрываться из-за натянутой ленты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7170" name="Picture 2" descr="E:\Новая папка (2)\DSC_191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420888"/>
            <a:ext cx="4939360" cy="3384376"/>
          </a:xfrm>
          <a:prstGeom prst="rect">
            <a:avLst/>
          </a:prstGeom>
          <a:noFill/>
        </p:spPr>
      </p:pic>
      <p:pic>
        <p:nvPicPr>
          <p:cNvPr id="7171" name="Picture 3" descr="E:\Новая папка (2)\DSC_192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1916832"/>
            <a:ext cx="3663659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5619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Наклеиваем скрапбумагу на основу, а также кармашки.</a:t>
            </a:r>
            <a:endParaRPr lang="ru-RU" dirty="0"/>
          </a:p>
        </p:txBody>
      </p:sp>
      <p:pic>
        <p:nvPicPr>
          <p:cNvPr id="8194" name="Picture 2" descr="E:\Новая папка (2)\DSC_19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520" y="1052736"/>
            <a:ext cx="4320480" cy="2880320"/>
          </a:xfrm>
          <a:prstGeom prst="rect">
            <a:avLst/>
          </a:prstGeom>
          <a:noFill/>
        </p:spPr>
      </p:pic>
      <p:pic>
        <p:nvPicPr>
          <p:cNvPr id="8195" name="Picture 3" descr="E:\Новая папка (2)\DSC_19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1052736"/>
            <a:ext cx="4247964" cy="2831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Вот так выглядит </a:t>
            </a:r>
            <a:r>
              <a:rPr lang="ru-RU" dirty="0" smtClean="0"/>
              <a:t>полностью  шоколадница. </a:t>
            </a:r>
            <a:r>
              <a:rPr lang="ru-RU" dirty="0"/>
              <a:t>О</a:t>
            </a:r>
            <a:r>
              <a:rPr lang="ru-RU" dirty="0" smtClean="0"/>
              <a:t>дного </a:t>
            </a:r>
            <a:r>
              <a:rPr lang="ru-RU" dirty="0"/>
              <a:t>кармашка для чая вполне достаточно, </a:t>
            </a:r>
            <a:r>
              <a:rPr lang="ru-RU" dirty="0" smtClean="0"/>
              <a:t>т.к. </a:t>
            </a:r>
            <a:r>
              <a:rPr lang="ru-RU" dirty="0"/>
              <a:t>пакетики гармонично и легко вставляются один за </a:t>
            </a:r>
            <a:r>
              <a:rPr lang="ru-RU" dirty="0" smtClean="0"/>
              <a:t>другим</a:t>
            </a:r>
            <a:endParaRPr lang="ru-RU" dirty="0"/>
          </a:p>
        </p:txBody>
      </p:sp>
      <p:pic>
        <p:nvPicPr>
          <p:cNvPr id="9218" name="Picture 2" descr="E:\Новая папка (2)\DSC_19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124744"/>
            <a:ext cx="4067944" cy="2711963"/>
          </a:xfrm>
          <a:prstGeom prst="rect">
            <a:avLst/>
          </a:prstGeom>
          <a:noFill/>
        </p:spPr>
      </p:pic>
      <p:pic>
        <p:nvPicPr>
          <p:cNvPr id="9219" name="Picture 3" descr="E:\Новая папка (2)\DSC_192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4290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337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МК «Открытка-шоколадница»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 «Открытка-шоколадница»</dc:title>
  <dc:creator>Юлия</dc:creator>
  <cp:lastModifiedBy>Юлия</cp:lastModifiedBy>
  <cp:revision>99</cp:revision>
  <dcterms:created xsi:type="dcterms:W3CDTF">2015-08-16T15:49:13Z</dcterms:created>
  <dcterms:modified xsi:type="dcterms:W3CDTF">2016-03-31T03:56:31Z</dcterms:modified>
</cp:coreProperties>
</file>