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sldIdLst>
    <p:sldId id="256" r:id="rId3"/>
    <p:sldId id="257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6" r:id="rId14"/>
    <p:sldId id="271" r:id="rId15"/>
    <p:sldId id="277" r:id="rId16"/>
    <p:sldId id="278" r:id="rId17"/>
    <p:sldId id="279" r:id="rId18"/>
    <p:sldId id="272" r:id="rId19"/>
    <p:sldId id="280" r:id="rId20"/>
    <p:sldId id="28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1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55132D-93FB-4FDD-B2F4-79A710080B5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15FA1D-8BEC-4AA4-B9B4-BFE19FBD8C1B}">
      <dgm:prSet phldrT="[Текст]"/>
      <dgm:spPr/>
      <dgm:t>
        <a:bodyPr/>
        <a:lstStyle/>
        <a:p>
          <a:r>
            <a:rPr lang="ru-RU" dirty="0" smtClean="0"/>
            <a:t>Живые организмы</a:t>
          </a:r>
          <a:endParaRPr lang="ru-RU" dirty="0"/>
        </a:p>
      </dgm:t>
    </dgm:pt>
    <dgm:pt modelId="{39572C51-7E6B-41BA-A4D1-D58009C1A3EE}" type="parTrans" cxnId="{AF0B7F16-0ECA-4E48-BD65-A4B1C9FE8255}">
      <dgm:prSet/>
      <dgm:spPr/>
      <dgm:t>
        <a:bodyPr/>
        <a:lstStyle/>
        <a:p>
          <a:endParaRPr lang="ru-RU"/>
        </a:p>
      </dgm:t>
    </dgm:pt>
    <dgm:pt modelId="{48736EE1-6701-4EDA-BB9A-013A649C975E}" type="sibTrans" cxnId="{AF0B7F16-0ECA-4E48-BD65-A4B1C9FE8255}">
      <dgm:prSet/>
      <dgm:spPr/>
      <dgm:t>
        <a:bodyPr/>
        <a:lstStyle/>
        <a:p>
          <a:endParaRPr lang="ru-RU"/>
        </a:p>
      </dgm:t>
    </dgm:pt>
    <dgm:pt modelId="{1E8926A0-FF44-405D-946B-FD99F7A50057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Верхний слой литосферы</a:t>
          </a:r>
          <a:endParaRPr lang="ru-RU" dirty="0"/>
        </a:p>
      </dgm:t>
    </dgm:pt>
    <dgm:pt modelId="{E8B9BFCE-428A-4527-BE9A-D3CFAA97BBE2}" type="parTrans" cxnId="{6276472C-0AB7-44FC-8CFA-A01006A8084F}">
      <dgm:prSet/>
      <dgm:spPr/>
      <dgm:t>
        <a:bodyPr/>
        <a:lstStyle/>
        <a:p>
          <a:endParaRPr lang="ru-RU"/>
        </a:p>
      </dgm:t>
    </dgm:pt>
    <dgm:pt modelId="{E67D384E-7B63-4CDB-A791-5D33EBED2C2B}" type="sibTrans" cxnId="{6276472C-0AB7-44FC-8CFA-A01006A8084F}">
      <dgm:prSet/>
      <dgm:spPr/>
      <dgm:t>
        <a:bodyPr/>
        <a:lstStyle/>
        <a:p>
          <a:endParaRPr lang="ru-RU"/>
        </a:p>
      </dgm:t>
    </dgm:pt>
    <dgm:pt modelId="{359C3FBB-DF9F-494E-B95E-00B260ADA761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Вся гидросфера</a:t>
          </a:r>
          <a:endParaRPr lang="ru-RU" dirty="0"/>
        </a:p>
      </dgm:t>
    </dgm:pt>
    <dgm:pt modelId="{C1D96ED7-66CD-4A82-95A7-15270BBBAEC6}" type="parTrans" cxnId="{82DAF199-6E52-4D4B-A2C2-CABBE4FD5E70}">
      <dgm:prSet/>
      <dgm:spPr/>
      <dgm:t>
        <a:bodyPr/>
        <a:lstStyle/>
        <a:p>
          <a:endParaRPr lang="ru-RU"/>
        </a:p>
      </dgm:t>
    </dgm:pt>
    <dgm:pt modelId="{3DB4175B-91F2-427B-87ED-A82758EA4C10}" type="sibTrans" cxnId="{82DAF199-6E52-4D4B-A2C2-CABBE4FD5E70}">
      <dgm:prSet/>
      <dgm:spPr/>
      <dgm:t>
        <a:bodyPr/>
        <a:lstStyle/>
        <a:p>
          <a:endParaRPr lang="ru-RU"/>
        </a:p>
      </dgm:t>
    </dgm:pt>
    <dgm:pt modelId="{D2DD3451-7DEC-458C-A6DA-3E031FC47C68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Нижний слой атмосферы</a:t>
          </a:r>
          <a:endParaRPr lang="ru-RU" dirty="0"/>
        </a:p>
      </dgm:t>
    </dgm:pt>
    <dgm:pt modelId="{0A442022-E79A-46FC-80E1-BB272B8357CB}" type="parTrans" cxnId="{D167A2AB-BB2B-4D90-86C2-5E02AEC30529}">
      <dgm:prSet/>
      <dgm:spPr/>
      <dgm:t>
        <a:bodyPr/>
        <a:lstStyle/>
        <a:p>
          <a:endParaRPr lang="ru-RU"/>
        </a:p>
      </dgm:t>
    </dgm:pt>
    <dgm:pt modelId="{0C1F4C1A-AC58-4B0E-A4F6-13F2EA1D1EBF}" type="sibTrans" cxnId="{D167A2AB-BB2B-4D90-86C2-5E02AEC30529}">
      <dgm:prSet/>
      <dgm:spPr/>
      <dgm:t>
        <a:bodyPr/>
        <a:lstStyle/>
        <a:p>
          <a:endParaRPr lang="ru-RU"/>
        </a:p>
      </dgm:t>
    </dgm:pt>
    <dgm:pt modelId="{7F851344-0CDB-42F4-A14C-9238CCF5FF82}" type="pres">
      <dgm:prSet presAssocID="{CA55132D-93FB-4FDD-B2F4-79A710080B5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2C3388-E1F2-42F4-BA7B-C2952036039E}" type="pres">
      <dgm:prSet presAssocID="{8515FA1D-8BEC-4AA4-B9B4-BFE19FBD8C1B}" presName="roof" presStyleLbl="dkBgShp" presStyleIdx="0" presStyleCnt="2"/>
      <dgm:spPr/>
      <dgm:t>
        <a:bodyPr/>
        <a:lstStyle/>
        <a:p>
          <a:endParaRPr lang="ru-RU"/>
        </a:p>
      </dgm:t>
    </dgm:pt>
    <dgm:pt modelId="{5561B68B-C917-4938-8816-296B7EDA85F0}" type="pres">
      <dgm:prSet presAssocID="{8515FA1D-8BEC-4AA4-B9B4-BFE19FBD8C1B}" presName="pillars" presStyleCnt="0"/>
      <dgm:spPr/>
    </dgm:pt>
    <dgm:pt modelId="{F34A8589-B34F-40AC-8FF9-86F130BA8FAF}" type="pres">
      <dgm:prSet presAssocID="{8515FA1D-8BEC-4AA4-B9B4-BFE19FBD8C1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C682B-8D51-411B-B7A0-0D945AD94CA2}" type="pres">
      <dgm:prSet presAssocID="{359C3FBB-DF9F-494E-B95E-00B260ADA761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1AFFC-3EC8-4300-816B-DC6B3A9737CD}" type="pres">
      <dgm:prSet presAssocID="{D2DD3451-7DEC-458C-A6DA-3E031FC47C68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66BD2-2E4C-42B0-AE4A-C6FC8790B369}" type="pres">
      <dgm:prSet presAssocID="{8515FA1D-8BEC-4AA4-B9B4-BFE19FBD8C1B}" presName="base" presStyleLbl="dkBgShp" presStyleIdx="1" presStyleCnt="2"/>
      <dgm:spPr/>
    </dgm:pt>
  </dgm:ptLst>
  <dgm:cxnLst>
    <dgm:cxn modelId="{AF0B7F16-0ECA-4E48-BD65-A4B1C9FE8255}" srcId="{CA55132D-93FB-4FDD-B2F4-79A710080B53}" destId="{8515FA1D-8BEC-4AA4-B9B4-BFE19FBD8C1B}" srcOrd="0" destOrd="0" parTransId="{39572C51-7E6B-41BA-A4D1-D58009C1A3EE}" sibTransId="{48736EE1-6701-4EDA-BB9A-013A649C975E}"/>
    <dgm:cxn modelId="{10070E2E-7DAF-4236-ACA1-2BE566188F6F}" type="presOf" srcId="{1E8926A0-FF44-405D-946B-FD99F7A50057}" destId="{F34A8589-B34F-40AC-8FF9-86F130BA8FAF}" srcOrd="0" destOrd="0" presId="urn:microsoft.com/office/officeart/2005/8/layout/hList3"/>
    <dgm:cxn modelId="{82DAF199-6E52-4D4B-A2C2-CABBE4FD5E70}" srcId="{8515FA1D-8BEC-4AA4-B9B4-BFE19FBD8C1B}" destId="{359C3FBB-DF9F-494E-B95E-00B260ADA761}" srcOrd="1" destOrd="0" parTransId="{C1D96ED7-66CD-4A82-95A7-15270BBBAEC6}" sibTransId="{3DB4175B-91F2-427B-87ED-A82758EA4C10}"/>
    <dgm:cxn modelId="{0CC1100E-A693-45FE-BFDA-193C39904BBA}" type="presOf" srcId="{359C3FBB-DF9F-494E-B95E-00B260ADA761}" destId="{932C682B-8D51-411B-B7A0-0D945AD94CA2}" srcOrd="0" destOrd="0" presId="urn:microsoft.com/office/officeart/2005/8/layout/hList3"/>
    <dgm:cxn modelId="{68CBA43D-3047-4060-8DCE-04CB5418A3DE}" type="presOf" srcId="{D2DD3451-7DEC-458C-A6DA-3E031FC47C68}" destId="{78B1AFFC-3EC8-4300-816B-DC6B3A9737CD}" srcOrd="0" destOrd="0" presId="urn:microsoft.com/office/officeart/2005/8/layout/hList3"/>
    <dgm:cxn modelId="{6276472C-0AB7-44FC-8CFA-A01006A8084F}" srcId="{8515FA1D-8BEC-4AA4-B9B4-BFE19FBD8C1B}" destId="{1E8926A0-FF44-405D-946B-FD99F7A50057}" srcOrd="0" destOrd="0" parTransId="{E8B9BFCE-428A-4527-BE9A-D3CFAA97BBE2}" sibTransId="{E67D384E-7B63-4CDB-A791-5D33EBED2C2B}"/>
    <dgm:cxn modelId="{74D04D31-7991-4BFE-A852-905AA65B5820}" type="presOf" srcId="{8515FA1D-8BEC-4AA4-B9B4-BFE19FBD8C1B}" destId="{482C3388-E1F2-42F4-BA7B-C2952036039E}" srcOrd="0" destOrd="0" presId="urn:microsoft.com/office/officeart/2005/8/layout/hList3"/>
    <dgm:cxn modelId="{D167A2AB-BB2B-4D90-86C2-5E02AEC30529}" srcId="{8515FA1D-8BEC-4AA4-B9B4-BFE19FBD8C1B}" destId="{D2DD3451-7DEC-458C-A6DA-3E031FC47C68}" srcOrd="2" destOrd="0" parTransId="{0A442022-E79A-46FC-80E1-BB272B8357CB}" sibTransId="{0C1F4C1A-AC58-4B0E-A4F6-13F2EA1D1EBF}"/>
    <dgm:cxn modelId="{3BD631D2-D9D9-42D3-809F-5D374EA64C9E}" type="presOf" srcId="{CA55132D-93FB-4FDD-B2F4-79A710080B53}" destId="{7F851344-0CDB-42F4-A14C-9238CCF5FF82}" srcOrd="0" destOrd="0" presId="urn:microsoft.com/office/officeart/2005/8/layout/hList3"/>
    <dgm:cxn modelId="{403A5188-E857-4D5A-83ED-70D2271B0E10}" type="presParOf" srcId="{7F851344-0CDB-42F4-A14C-9238CCF5FF82}" destId="{482C3388-E1F2-42F4-BA7B-C2952036039E}" srcOrd="0" destOrd="0" presId="urn:microsoft.com/office/officeart/2005/8/layout/hList3"/>
    <dgm:cxn modelId="{364FEA96-54E9-4600-AB23-D6FCD819576F}" type="presParOf" srcId="{7F851344-0CDB-42F4-A14C-9238CCF5FF82}" destId="{5561B68B-C917-4938-8816-296B7EDA85F0}" srcOrd="1" destOrd="0" presId="urn:microsoft.com/office/officeart/2005/8/layout/hList3"/>
    <dgm:cxn modelId="{02CA37EC-DB50-4222-AE3D-ADF5FC5F54D1}" type="presParOf" srcId="{5561B68B-C917-4938-8816-296B7EDA85F0}" destId="{F34A8589-B34F-40AC-8FF9-86F130BA8FAF}" srcOrd="0" destOrd="0" presId="urn:microsoft.com/office/officeart/2005/8/layout/hList3"/>
    <dgm:cxn modelId="{CB06EBE6-9276-4AC0-8BC5-9FB83FEA24F9}" type="presParOf" srcId="{5561B68B-C917-4938-8816-296B7EDA85F0}" destId="{932C682B-8D51-411B-B7A0-0D945AD94CA2}" srcOrd="1" destOrd="0" presId="urn:microsoft.com/office/officeart/2005/8/layout/hList3"/>
    <dgm:cxn modelId="{8686DE0B-6565-4921-BFC2-9A45E346D977}" type="presParOf" srcId="{5561B68B-C917-4938-8816-296B7EDA85F0}" destId="{78B1AFFC-3EC8-4300-816B-DC6B3A9737CD}" srcOrd="2" destOrd="0" presId="urn:microsoft.com/office/officeart/2005/8/layout/hList3"/>
    <dgm:cxn modelId="{ED0D6007-9D91-4AE6-A9A3-E409FD8B5FD3}" type="presParOf" srcId="{7F851344-0CDB-42F4-A14C-9238CCF5FF82}" destId="{93866BD2-2E4C-42B0-AE4A-C6FC8790B36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9A00B3-E67D-44AA-A530-7340987EBD8B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E01A8BA-19DA-46F6-ABD2-A8B42431F3D5}">
      <dgm:prSet phldrT="[Текст]"/>
      <dgm:spPr/>
      <dgm:t>
        <a:bodyPr/>
        <a:lstStyle/>
        <a:p>
          <a:r>
            <a:rPr lang="ru-RU" dirty="0" smtClean="0"/>
            <a:t>живое вещество</a:t>
          </a:r>
          <a:endParaRPr lang="ru-RU" dirty="0"/>
        </a:p>
      </dgm:t>
    </dgm:pt>
    <dgm:pt modelId="{BD6DD766-E48A-4D53-9594-1AABF368AC77}" type="parTrans" cxnId="{1FB00A8B-26B0-4B94-9826-3298B50C5AD2}">
      <dgm:prSet/>
      <dgm:spPr/>
      <dgm:t>
        <a:bodyPr/>
        <a:lstStyle/>
        <a:p>
          <a:endParaRPr lang="ru-RU"/>
        </a:p>
      </dgm:t>
    </dgm:pt>
    <dgm:pt modelId="{246507C3-B9DD-47FA-B990-1B19AA6644DF}" type="sibTrans" cxnId="{1FB00A8B-26B0-4B94-9826-3298B50C5AD2}">
      <dgm:prSet/>
      <dgm:spPr/>
      <dgm:t>
        <a:bodyPr/>
        <a:lstStyle/>
        <a:p>
          <a:endParaRPr lang="ru-RU"/>
        </a:p>
      </dgm:t>
    </dgm:pt>
    <dgm:pt modelId="{7394D9F5-91BE-4395-B398-07950125AEC0}">
      <dgm:prSet phldrT="[Текст]"/>
      <dgm:spPr/>
      <dgm:t>
        <a:bodyPr/>
        <a:lstStyle/>
        <a:p>
          <a:r>
            <a:rPr lang="ru-RU" dirty="0" smtClean="0"/>
            <a:t>косное</a:t>
          </a:r>
          <a:endParaRPr lang="ru-RU" dirty="0"/>
        </a:p>
      </dgm:t>
    </dgm:pt>
    <dgm:pt modelId="{655A1B3E-26EB-45DB-AFE2-1D88D9ADFEFD}" type="parTrans" cxnId="{6B5CE738-257F-46BC-9562-1E85B1DD5F12}">
      <dgm:prSet/>
      <dgm:spPr/>
      <dgm:t>
        <a:bodyPr/>
        <a:lstStyle/>
        <a:p>
          <a:endParaRPr lang="ru-RU"/>
        </a:p>
      </dgm:t>
    </dgm:pt>
    <dgm:pt modelId="{A9AD6977-511D-46BE-8669-CE94033E5B34}" type="sibTrans" cxnId="{6B5CE738-257F-46BC-9562-1E85B1DD5F12}">
      <dgm:prSet/>
      <dgm:spPr/>
      <dgm:t>
        <a:bodyPr/>
        <a:lstStyle/>
        <a:p>
          <a:endParaRPr lang="ru-RU"/>
        </a:p>
      </dgm:t>
    </dgm:pt>
    <dgm:pt modelId="{9C8D05A2-D796-43C3-AA68-56C5B39A4856}">
      <dgm:prSet phldrT="[Текст]"/>
      <dgm:spPr/>
      <dgm:t>
        <a:bodyPr/>
        <a:lstStyle/>
        <a:p>
          <a:r>
            <a:rPr lang="ru-RU" dirty="0" smtClean="0"/>
            <a:t>биокосное</a:t>
          </a:r>
          <a:endParaRPr lang="ru-RU" dirty="0"/>
        </a:p>
      </dgm:t>
    </dgm:pt>
    <dgm:pt modelId="{38BADCC8-7253-4732-B55F-7483681FA424}" type="parTrans" cxnId="{FF8182A8-F895-44FF-A2DD-DBF9681A7599}">
      <dgm:prSet/>
      <dgm:spPr/>
      <dgm:t>
        <a:bodyPr/>
        <a:lstStyle/>
        <a:p>
          <a:endParaRPr lang="ru-RU"/>
        </a:p>
      </dgm:t>
    </dgm:pt>
    <dgm:pt modelId="{440F9862-E407-4DA3-8973-6BDB0C27A3CA}" type="sibTrans" cxnId="{FF8182A8-F895-44FF-A2DD-DBF9681A7599}">
      <dgm:prSet/>
      <dgm:spPr/>
      <dgm:t>
        <a:bodyPr/>
        <a:lstStyle/>
        <a:p>
          <a:endParaRPr lang="ru-RU"/>
        </a:p>
      </dgm:t>
    </dgm:pt>
    <dgm:pt modelId="{A5F7CA1C-B81E-4128-9292-C1679B0225B6}">
      <dgm:prSet phldrT="[Текст]"/>
      <dgm:spPr/>
      <dgm:t>
        <a:bodyPr/>
        <a:lstStyle/>
        <a:p>
          <a:r>
            <a:rPr lang="ru-RU" dirty="0" smtClean="0"/>
            <a:t>биогенное</a:t>
          </a:r>
          <a:endParaRPr lang="ru-RU" dirty="0"/>
        </a:p>
      </dgm:t>
    </dgm:pt>
    <dgm:pt modelId="{54140132-1851-4A57-9D10-E9824B6E44B0}" type="sibTrans" cxnId="{3B4EA530-E821-459F-8F0D-0B825F6470E1}">
      <dgm:prSet/>
      <dgm:spPr/>
      <dgm:t>
        <a:bodyPr/>
        <a:lstStyle/>
        <a:p>
          <a:endParaRPr lang="ru-RU"/>
        </a:p>
      </dgm:t>
    </dgm:pt>
    <dgm:pt modelId="{CA3469DD-BB7A-4DB5-8552-28DBD1AA72DA}" type="parTrans" cxnId="{3B4EA530-E821-459F-8F0D-0B825F6470E1}">
      <dgm:prSet/>
      <dgm:spPr/>
      <dgm:t>
        <a:bodyPr/>
        <a:lstStyle/>
        <a:p>
          <a:endParaRPr lang="ru-RU"/>
        </a:p>
      </dgm:t>
    </dgm:pt>
    <dgm:pt modelId="{18549B11-A97E-491E-9C70-CC9B85D39F17}" type="pres">
      <dgm:prSet presAssocID="{1C9A00B3-E67D-44AA-A530-7340987EBD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72B634-9260-4CE0-BF39-979F926AFCFF}" type="pres">
      <dgm:prSet presAssocID="{0E01A8BA-19DA-46F6-ABD2-A8B42431F3D5}" presName="node" presStyleLbl="node1" presStyleIdx="0" presStyleCnt="4" custScaleY="99734" custLinFactNeighborX="-3936" custLinFactNeighborY="3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98AE0-DA8F-4C64-BF91-90C47E492952}" type="pres">
      <dgm:prSet presAssocID="{246507C3-B9DD-47FA-B990-1B19AA6644DF}" presName="sibTrans" presStyleCnt="0"/>
      <dgm:spPr/>
      <dgm:t>
        <a:bodyPr/>
        <a:lstStyle/>
        <a:p>
          <a:endParaRPr lang="ru-RU"/>
        </a:p>
      </dgm:t>
    </dgm:pt>
    <dgm:pt modelId="{29CB59A8-0C9B-435A-B146-4A906A4D09E4}" type="pres">
      <dgm:prSet presAssocID="{7394D9F5-91BE-4395-B398-07950125AEC0}" presName="node" presStyleLbl="node1" presStyleIdx="1" presStyleCnt="4" custScaleY="102768" custLinFactNeighborX="3303" custLinFactNeighborY="4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CCA137-4584-4310-B454-E9162E14DDFD}" type="pres">
      <dgm:prSet presAssocID="{A9AD6977-511D-46BE-8669-CE94033E5B34}" presName="sibTrans" presStyleCnt="0"/>
      <dgm:spPr/>
      <dgm:t>
        <a:bodyPr/>
        <a:lstStyle/>
        <a:p>
          <a:endParaRPr lang="ru-RU"/>
        </a:p>
      </dgm:t>
    </dgm:pt>
    <dgm:pt modelId="{C790CBAE-CC7A-4DA7-93F9-B9B1502F48C4}" type="pres">
      <dgm:prSet presAssocID="{9C8D05A2-D796-43C3-AA68-56C5B39A4856}" presName="node" presStyleLbl="node1" presStyleIdx="2" presStyleCnt="4" custScaleY="93807" custLinFactNeighborX="-5703" custLinFactNeighborY="-1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48583-C088-4CE1-BFDC-9E86A190F9A5}" type="pres">
      <dgm:prSet presAssocID="{440F9862-E407-4DA3-8973-6BDB0C27A3CA}" presName="sibTrans" presStyleCnt="0"/>
      <dgm:spPr/>
      <dgm:t>
        <a:bodyPr/>
        <a:lstStyle/>
        <a:p>
          <a:endParaRPr lang="ru-RU"/>
        </a:p>
      </dgm:t>
    </dgm:pt>
    <dgm:pt modelId="{D5105383-2619-4800-8935-AF6010A49186}" type="pres">
      <dgm:prSet presAssocID="{A5F7CA1C-B81E-4128-9292-C1679B0225B6}" presName="node" presStyleLbl="node1" presStyleIdx="3" presStyleCnt="4" custScaleY="91062" custLinFactNeighborX="3303" custLinFactNeighborY="-1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3AD57D-AB8F-4C27-ACC4-4AB4A0454CBD}" type="presOf" srcId="{A5F7CA1C-B81E-4128-9292-C1679B0225B6}" destId="{D5105383-2619-4800-8935-AF6010A49186}" srcOrd="0" destOrd="0" presId="urn:microsoft.com/office/officeart/2005/8/layout/default#1"/>
    <dgm:cxn modelId="{6B5CE738-257F-46BC-9562-1E85B1DD5F12}" srcId="{1C9A00B3-E67D-44AA-A530-7340987EBD8B}" destId="{7394D9F5-91BE-4395-B398-07950125AEC0}" srcOrd="1" destOrd="0" parTransId="{655A1B3E-26EB-45DB-AFE2-1D88D9ADFEFD}" sibTransId="{A9AD6977-511D-46BE-8669-CE94033E5B34}"/>
    <dgm:cxn modelId="{1FB00A8B-26B0-4B94-9826-3298B50C5AD2}" srcId="{1C9A00B3-E67D-44AA-A530-7340987EBD8B}" destId="{0E01A8BA-19DA-46F6-ABD2-A8B42431F3D5}" srcOrd="0" destOrd="0" parTransId="{BD6DD766-E48A-4D53-9594-1AABF368AC77}" sibTransId="{246507C3-B9DD-47FA-B990-1B19AA6644DF}"/>
    <dgm:cxn modelId="{FF8182A8-F895-44FF-A2DD-DBF9681A7599}" srcId="{1C9A00B3-E67D-44AA-A530-7340987EBD8B}" destId="{9C8D05A2-D796-43C3-AA68-56C5B39A4856}" srcOrd="2" destOrd="0" parTransId="{38BADCC8-7253-4732-B55F-7483681FA424}" sibTransId="{440F9862-E407-4DA3-8973-6BDB0C27A3CA}"/>
    <dgm:cxn modelId="{3B4EA530-E821-459F-8F0D-0B825F6470E1}" srcId="{1C9A00B3-E67D-44AA-A530-7340987EBD8B}" destId="{A5F7CA1C-B81E-4128-9292-C1679B0225B6}" srcOrd="3" destOrd="0" parTransId="{CA3469DD-BB7A-4DB5-8552-28DBD1AA72DA}" sibTransId="{54140132-1851-4A57-9D10-E9824B6E44B0}"/>
    <dgm:cxn modelId="{7E938D86-EF32-437A-9C9A-ACE94274CBF4}" type="presOf" srcId="{9C8D05A2-D796-43C3-AA68-56C5B39A4856}" destId="{C790CBAE-CC7A-4DA7-93F9-B9B1502F48C4}" srcOrd="0" destOrd="0" presId="urn:microsoft.com/office/officeart/2005/8/layout/default#1"/>
    <dgm:cxn modelId="{178A6A5E-8F49-4871-A317-03786D430265}" type="presOf" srcId="{7394D9F5-91BE-4395-B398-07950125AEC0}" destId="{29CB59A8-0C9B-435A-B146-4A906A4D09E4}" srcOrd="0" destOrd="0" presId="urn:microsoft.com/office/officeart/2005/8/layout/default#1"/>
    <dgm:cxn modelId="{13EEB777-E67A-43D5-A420-6ACD5C2052CE}" type="presOf" srcId="{0E01A8BA-19DA-46F6-ABD2-A8B42431F3D5}" destId="{BA72B634-9260-4CE0-BF39-979F926AFCFF}" srcOrd="0" destOrd="0" presId="urn:microsoft.com/office/officeart/2005/8/layout/default#1"/>
    <dgm:cxn modelId="{BE433845-7922-4EC4-A2D0-2C2D38053F06}" type="presOf" srcId="{1C9A00B3-E67D-44AA-A530-7340987EBD8B}" destId="{18549B11-A97E-491E-9C70-CC9B85D39F17}" srcOrd="0" destOrd="0" presId="urn:microsoft.com/office/officeart/2005/8/layout/default#1"/>
    <dgm:cxn modelId="{A169E8A3-5A46-4EF6-A655-B574D577F51C}" type="presParOf" srcId="{18549B11-A97E-491E-9C70-CC9B85D39F17}" destId="{BA72B634-9260-4CE0-BF39-979F926AFCFF}" srcOrd="0" destOrd="0" presId="urn:microsoft.com/office/officeart/2005/8/layout/default#1"/>
    <dgm:cxn modelId="{60C7829B-935B-477B-AF23-765C120A6628}" type="presParOf" srcId="{18549B11-A97E-491E-9C70-CC9B85D39F17}" destId="{38298AE0-DA8F-4C64-BF91-90C47E492952}" srcOrd="1" destOrd="0" presId="urn:microsoft.com/office/officeart/2005/8/layout/default#1"/>
    <dgm:cxn modelId="{E4D710ED-E7A3-46A0-8A35-3B785F42833E}" type="presParOf" srcId="{18549B11-A97E-491E-9C70-CC9B85D39F17}" destId="{29CB59A8-0C9B-435A-B146-4A906A4D09E4}" srcOrd="2" destOrd="0" presId="urn:microsoft.com/office/officeart/2005/8/layout/default#1"/>
    <dgm:cxn modelId="{996084D9-A2CD-4BEB-917B-CF01A8998B96}" type="presParOf" srcId="{18549B11-A97E-491E-9C70-CC9B85D39F17}" destId="{8FCCA137-4584-4310-B454-E9162E14DDFD}" srcOrd="3" destOrd="0" presId="urn:microsoft.com/office/officeart/2005/8/layout/default#1"/>
    <dgm:cxn modelId="{CC6D9068-F378-498A-8E80-EF7C450B7166}" type="presParOf" srcId="{18549B11-A97E-491E-9C70-CC9B85D39F17}" destId="{C790CBAE-CC7A-4DA7-93F9-B9B1502F48C4}" srcOrd="4" destOrd="0" presId="urn:microsoft.com/office/officeart/2005/8/layout/default#1"/>
    <dgm:cxn modelId="{A609597A-F3DE-4244-882C-5D6D645498CE}" type="presParOf" srcId="{18549B11-A97E-491E-9C70-CC9B85D39F17}" destId="{FDC48583-C088-4CE1-BFDC-9E86A190F9A5}" srcOrd="5" destOrd="0" presId="urn:microsoft.com/office/officeart/2005/8/layout/default#1"/>
    <dgm:cxn modelId="{C8850A84-219A-4AE8-8BCE-B807068C2FF6}" type="presParOf" srcId="{18549B11-A97E-491E-9C70-CC9B85D39F17}" destId="{D5105383-2619-4800-8935-AF6010A49186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4FAAD8-341B-4827-ACBB-37175271AEA3}" type="doc">
      <dgm:prSet loTypeId="urn:microsoft.com/office/officeart/2005/8/layout/venn1" loCatId="relationship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CC684D40-484C-413E-B702-36AD7FA2773F}">
      <dgm:prSet custT="1"/>
      <dgm:spPr/>
      <dgm:t>
        <a:bodyPr/>
        <a:lstStyle/>
        <a:p>
          <a:pPr rtl="0"/>
          <a:r>
            <a:rPr lang="ru-RU" sz="2400" dirty="0" smtClean="0"/>
            <a:t>Огромным видовым разнообразием;</a:t>
          </a:r>
          <a:endParaRPr lang="ru-RU" sz="2400" dirty="0"/>
        </a:p>
      </dgm:t>
    </dgm:pt>
    <dgm:pt modelId="{A72DDECF-6293-48CA-B598-BD1E08D7A928}" type="parTrans" cxnId="{6D9861F1-5131-4799-ABFF-16758CBE6AAB}">
      <dgm:prSet/>
      <dgm:spPr/>
      <dgm:t>
        <a:bodyPr/>
        <a:lstStyle/>
        <a:p>
          <a:endParaRPr lang="ru-RU"/>
        </a:p>
      </dgm:t>
    </dgm:pt>
    <dgm:pt modelId="{09A1246B-19A2-4C60-B7F6-75300EC159E4}" type="sibTrans" cxnId="{6D9861F1-5131-4799-ABFF-16758CBE6AAB}">
      <dgm:prSet/>
      <dgm:spPr/>
      <dgm:t>
        <a:bodyPr/>
        <a:lstStyle/>
        <a:p>
          <a:endParaRPr lang="ru-RU"/>
        </a:p>
      </dgm:t>
    </dgm:pt>
    <dgm:pt modelId="{73787736-F46F-45EE-BD71-31B569F94F0C}">
      <dgm:prSet custT="1"/>
      <dgm:spPr/>
      <dgm:t>
        <a:bodyPr/>
        <a:lstStyle/>
        <a:p>
          <a:pPr rtl="0"/>
          <a:r>
            <a:rPr lang="ru-RU" sz="2400" dirty="0" smtClean="0"/>
            <a:t>Самовоспроизводством;</a:t>
          </a:r>
          <a:endParaRPr lang="ru-RU" sz="2400" dirty="0"/>
        </a:p>
      </dgm:t>
    </dgm:pt>
    <dgm:pt modelId="{8866D3E5-C32D-47ED-90C5-6B9ABE235E87}" type="parTrans" cxnId="{DB3E24D0-7F6A-4F16-A023-5523B8211285}">
      <dgm:prSet/>
      <dgm:spPr/>
      <dgm:t>
        <a:bodyPr/>
        <a:lstStyle/>
        <a:p>
          <a:endParaRPr lang="ru-RU"/>
        </a:p>
      </dgm:t>
    </dgm:pt>
    <dgm:pt modelId="{2167F68A-8EB8-44A7-8396-CF49903FD411}" type="sibTrans" cxnId="{DB3E24D0-7F6A-4F16-A023-5523B8211285}">
      <dgm:prSet/>
      <dgm:spPr/>
      <dgm:t>
        <a:bodyPr/>
        <a:lstStyle/>
        <a:p>
          <a:endParaRPr lang="ru-RU"/>
        </a:p>
      </dgm:t>
    </dgm:pt>
    <dgm:pt modelId="{B3EA2DAE-57BE-4D94-AF8E-60CD50150505}">
      <dgm:prSet custT="1"/>
      <dgm:spPr/>
      <dgm:t>
        <a:bodyPr/>
        <a:lstStyle/>
        <a:p>
          <a:pPr rtl="0"/>
          <a:r>
            <a:rPr lang="ru-RU" sz="2400" dirty="0" smtClean="0"/>
            <a:t>Неоднородным распределением живого вещества на Земле;</a:t>
          </a:r>
          <a:endParaRPr lang="ru-RU" sz="2400" dirty="0"/>
        </a:p>
      </dgm:t>
    </dgm:pt>
    <dgm:pt modelId="{55E0A70D-8CDE-4839-B80F-6A062F91B0D5}" type="parTrans" cxnId="{E39CBBD8-DFA4-4F05-AA53-0D5A13AB8C5B}">
      <dgm:prSet/>
      <dgm:spPr/>
      <dgm:t>
        <a:bodyPr/>
        <a:lstStyle/>
        <a:p>
          <a:endParaRPr lang="ru-RU"/>
        </a:p>
      </dgm:t>
    </dgm:pt>
    <dgm:pt modelId="{9F14DA70-D6DA-4A93-B730-BCF37501C3CC}" type="sibTrans" cxnId="{E39CBBD8-DFA4-4F05-AA53-0D5A13AB8C5B}">
      <dgm:prSet/>
      <dgm:spPr/>
      <dgm:t>
        <a:bodyPr/>
        <a:lstStyle/>
        <a:p>
          <a:endParaRPr lang="ru-RU"/>
        </a:p>
      </dgm:t>
    </dgm:pt>
    <dgm:pt modelId="{4EDA5B9A-FF87-4411-A877-BE158B431FF2}">
      <dgm:prSet custT="1"/>
      <dgm:spPr/>
      <dgm:t>
        <a:bodyPr/>
        <a:lstStyle/>
        <a:p>
          <a:pPr rtl="0"/>
          <a:r>
            <a:rPr lang="ru-RU" sz="2400" dirty="0" smtClean="0"/>
            <a:t>Иерархичностью;</a:t>
          </a:r>
          <a:endParaRPr lang="ru-RU" sz="2400" dirty="0"/>
        </a:p>
      </dgm:t>
    </dgm:pt>
    <dgm:pt modelId="{B7BB4CFC-D46D-4BC1-B034-D9EF1A00A454}" type="parTrans" cxnId="{1BF3B7D3-0F02-424B-9A4B-1147039F2BC4}">
      <dgm:prSet/>
      <dgm:spPr/>
      <dgm:t>
        <a:bodyPr/>
        <a:lstStyle/>
        <a:p>
          <a:endParaRPr lang="ru-RU"/>
        </a:p>
      </dgm:t>
    </dgm:pt>
    <dgm:pt modelId="{D67194AB-2FAA-4891-8B1A-0FADE7192860}" type="sibTrans" cxnId="{1BF3B7D3-0F02-424B-9A4B-1147039F2BC4}">
      <dgm:prSet/>
      <dgm:spPr/>
      <dgm:t>
        <a:bodyPr/>
        <a:lstStyle/>
        <a:p>
          <a:endParaRPr lang="ru-RU"/>
        </a:p>
      </dgm:t>
    </dgm:pt>
    <dgm:pt modelId="{211F3602-E4E5-4D3F-96DB-A0B747AE90C4}">
      <dgm:prSet custT="1"/>
      <dgm:spPr/>
      <dgm:t>
        <a:bodyPr/>
        <a:lstStyle/>
        <a:p>
          <a:pPr rtl="0"/>
          <a:r>
            <a:rPr lang="ru-RU" sz="2400" dirty="0" smtClean="0"/>
            <a:t>Биомассой и биопродуктивностью;</a:t>
          </a:r>
          <a:endParaRPr lang="ru-RU" sz="2400" dirty="0"/>
        </a:p>
      </dgm:t>
    </dgm:pt>
    <dgm:pt modelId="{D12E8268-CEF8-46EC-8BB8-84392B18DB83}" type="parTrans" cxnId="{D68CF7AC-E8FC-4C92-A6B6-F7F39E6C0202}">
      <dgm:prSet/>
      <dgm:spPr/>
      <dgm:t>
        <a:bodyPr/>
        <a:lstStyle/>
        <a:p>
          <a:endParaRPr lang="ru-RU"/>
        </a:p>
      </dgm:t>
    </dgm:pt>
    <dgm:pt modelId="{ED190B93-DB1E-493F-B75A-976B748E7B69}" type="sibTrans" cxnId="{D68CF7AC-E8FC-4C92-A6B6-F7F39E6C0202}">
      <dgm:prSet/>
      <dgm:spPr/>
      <dgm:t>
        <a:bodyPr/>
        <a:lstStyle/>
        <a:p>
          <a:endParaRPr lang="ru-RU"/>
        </a:p>
      </dgm:t>
    </dgm:pt>
    <dgm:pt modelId="{368488DB-16AC-4ABA-A04D-EC9C0D4DC4F8}">
      <dgm:prSet custT="1"/>
      <dgm:spPr/>
      <dgm:t>
        <a:bodyPr/>
        <a:lstStyle/>
        <a:p>
          <a:pPr rtl="0"/>
          <a:r>
            <a:rPr lang="ru-RU" sz="2400" dirty="0" smtClean="0"/>
            <a:t>Устойчивостью;</a:t>
          </a:r>
          <a:endParaRPr lang="ru-RU" sz="2400" dirty="0"/>
        </a:p>
      </dgm:t>
    </dgm:pt>
    <dgm:pt modelId="{F21907FA-7435-49A1-8C8E-7082B9CE10E2}" type="parTrans" cxnId="{D47606B8-7C78-4007-953F-7C0C902A6912}">
      <dgm:prSet/>
      <dgm:spPr/>
      <dgm:t>
        <a:bodyPr/>
        <a:lstStyle/>
        <a:p>
          <a:endParaRPr lang="ru-RU"/>
        </a:p>
      </dgm:t>
    </dgm:pt>
    <dgm:pt modelId="{F612901F-305F-4252-884B-E14D53170CF0}" type="sibTrans" cxnId="{D47606B8-7C78-4007-953F-7C0C902A6912}">
      <dgm:prSet/>
      <dgm:spPr/>
      <dgm:t>
        <a:bodyPr/>
        <a:lstStyle/>
        <a:p>
          <a:endParaRPr lang="ru-RU"/>
        </a:p>
      </dgm:t>
    </dgm:pt>
    <dgm:pt modelId="{6C79C9FD-1E94-4388-A212-224275C0C335}">
      <dgm:prSet custT="1"/>
      <dgm:spPr/>
      <dgm:t>
        <a:bodyPr/>
        <a:lstStyle/>
        <a:p>
          <a:pPr rtl="0"/>
          <a:r>
            <a:rPr lang="ru-RU" sz="2400" dirty="0" smtClean="0"/>
            <a:t>Саморегуляцией;</a:t>
          </a:r>
          <a:endParaRPr lang="ru-RU" sz="2400" dirty="0"/>
        </a:p>
      </dgm:t>
    </dgm:pt>
    <dgm:pt modelId="{83D4CD3E-5594-4662-A4F8-DBA4D9EC2B48}" type="parTrans" cxnId="{BF1632E1-7280-4FE7-AE8A-AFA8D6B262C9}">
      <dgm:prSet/>
      <dgm:spPr/>
      <dgm:t>
        <a:bodyPr/>
        <a:lstStyle/>
        <a:p>
          <a:endParaRPr lang="ru-RU"/>
        </a:p>
      </dgm:t>
    </dgm:pt>
    <dgm:pt modelId="{47DE8791-8AE3-4A23-B7A9-39E5F7F6A4B4}" type="sibTrans" cxnId="{BF1632E1-7280-4FE7-AE8A-AFA8D6B262C9}">
      <dgm:prSet/>
      <dgm:spPr/>
      <dgm:t>
        <a:bodyPr/>
        <a:lstStyle/>
        <a:p>
          <a:endParaRPr lang="ru-RU"/>
        </a:p>
      </dgm:t>
    </dgm:pt>
    <dgm:pt modelId="{7429692B-0DC1-45D9-BECF-75C18845D87A}" type="pres">
      <dgm:prSet presAssocID="{774FAAD8-341B-4827-ACBB-37175271AEA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EA172D-B5AF-4636-A9B7-9279ED6200AD}" type="pres">
      <dgm:prSet presAssocID="{CC684D40-484C-413E-B702-36AD7FA2773F}" presName="circ1" presStyleLbl="vennNode1" presStyleIdx="0" presStyleCnt="7"/>
      <dgm:spPr/>
    </dgm:pt>
    <dgm:pt modelId="{A7B6CFC7-8EAB-4D34-967A-E87DA4E0A81E}" type="pres">
      <dgm:prSet presAssocID="{CC684D40-484C-413E-B702-36AD7FA2773F}" presName="circ1Tx" presStyleLbl="revTx" presStyleIdx="0" presStyleCnt="0" custScaleX="1582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B6ABFE-1AA1-4509-B043-51F4C190C27A}" type="pres">
      <dgm:prSet presAssocID="{73787736-F46F-45EE-BD71-31B569F94F0C}" presName="circ2" presStyleLbl="vennNode1" presStyleIdx="1" presStyleCnt="7"/>
      <dgm:spPr/>
    </dgm:pt>
    <dgm:pt modelId="{1D2D253E-A444-42B1-B6F7-E63B6709A1B8}" type="pres">
      <dgm:prSet presAssocID="{73787736-F46F-45EE-BD71-31B569F94F0C}" presName="circ2Tx" presStyleLbl="revTx" presStyleIdx="0" presStyleCnt="0" custScaleX="233963" custLinFactNeighborX="15876" custLinFactNeighborY="-22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89F836-391D-444A-8AB5-1BA7FF32054C}" type="pres">
      <dgm:prSet presAssocID="{B3EA2DAE-57BE-4D94-AF8E-60CD50150505}" presName="circ3" presStyleLbl="vennNode1" presStyleIdx="2" presStyleCnt="7"/>
      <dgm:spPr/>
    </dgm:pt>
    <dgm:pt modelId="{8A0F3740-D237-4DE8-974A-DC807DDCB6ED}" type="pres">
      <dgm:prSet presAssocID="{B3EA2DAE-57BE-4D94-AF8E-60CD50150505}" presName="circ3Tx" presStyleLbl="revTx" presStyleIdx="0" presStyleCnt="0" custScaleX="232621" custLinFactNeighborX="19963" custLinFactNeighborY="33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BB7C48-F7B4-4710-B8FA-2EED4DC45C85}" type="pres">
      <dgm:prSet presAssocID="{4EDA5B9A-FF87-4411-A877-BE158B431FF2}" presName="circ4" presStyleLbl="vennNode1" presStyleIdx="3" presStyleCnt="7"/>
      <dgm:spPr/>
    </dgm:pt>
    <dgm:pt modelId="{025F8601-407E-43E1-9B24-56418A07025E}" type="pres">
      <dgm:prSet presAssocID="{4EDA5B9A-FF87-4411-A877-BE158B431FF2}" presName="circ4Tx" presStyleLbl="revTx" presStyleIdx="0" presStyleCnt="0" custScaleX="1582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FB9F2A-4F28-4A9C-8C38-E97F67F83972}" type="pres">
      <dgm:prSet presAssocID="{211F3602-E4E5-4D3F-96DB-A0B747AE90C4}" presName="circ5" presStyleLbl="vennNode1" presStyleIdx="4" presStyleCnt="7"/>
      <dgm:spPr/>
    </dgm:pt>
    <dgm:pt modelId="{225105A8-77F5-4A88-AA14-ABA67E6296C4}" type="pres">
      <dgm:prSet presAssocID="{211F3602-E4E5-4D3F-96DB-A0B747AE90C4}" presName="circ5Tx" presStyleLbl="revTx" presStyleIdx="0" presStyleCnt="0" custScaleX="1894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51EF6-8A5B-498C-9E15-142690F9E4FC}" type="pres">
      <dgm:prSet presAssocID="{368488DB-16AC-4ABA-A04D-EC9C0D4DC4F8}" presName="circ6" presStyleLbl="vennNode1" presStyleIdx="5" presStyleCnt="7"/>
      <dgm:spPr/>
    </dgm:pt>
    <dgm:pt modelId="{D87C59F9-966D-48E5-9F8F-58866521163F}" type="pres">
      <dgm:prSet presAssocID="{368488DB-16AC-4ABA-A04D-EC9C0D4DC4F8}" presName="circ6Tx" presStyleLbl="revTx" presStyleIdx="0" presStyleCnt="0" custScaleX="1582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BEDD8-79CC-4F8B-9A72-3F41078EE5FF}" type="pres">
      <dgm:prSet presAssocID="{6C79C9FD-1E94-4388-A212-224275C0C335}" presName="circ7" presStyleLbl="vennNode1" presStyleIdx="6" presStyleCnt="7"/>
      <dgm:spPr/>
    </dgm:pt>
    <dgm:pt modelId="{19618D6C-1185-42EF-A8E2-60F2EB4171E2}" type="pres">
      <dgm:prSet presAssocID="{6C79C9FD-1E94-4388-A212-224275C0C335}" presName="circ7Tx" presStyleLbl="revTx" presStyleIdx="0" presStyleCnt="0" custScaleX="1582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BFD995-4D6E-4659-9B3C-C9E0A6C5C2A7}" type="presOf" srcId="{CC684D40-484C-413E-B702-36AD7FA2773F}" destId="{A7B6CFC7-8EAB-4D34-967A-E87DA4E0A81E}" srcOrd="0" destOrd="0" presId="urn:microsoft.com/office/officeart/2005/8/layout/venn1"/>
    <dgm:cxn modelId="{6D9861F1-5131-4799-ABFF-16758CBE6AAB}" srcId="{774FAAD8-341B-4827-ACBB-37175271AEA3}" destId="{CC684D40-484C-413E-B702-36AD7FA2773F}" srcOrd="0" destOrd="0" parTransId="{A72DDECF-6293-48CA-B598-BD1E08D7A928}" sibTransId="{09A1246B-19A2-4C60-B7F6-75300EC159E4}"/>
    <dgm:cxn modelId="{BF1632E1-7280-4FE7-AE8A-AFA8D6B262C9}" srcId="{774FAAD8-341B-4827-ACBB-37175271AEA3}" destId="{6C79C9FD-1E94-4388-A212-224275C0C335}" srcOrd="6" destOrd="0" parTransId="{83D4CD3E-5594-4662-A4F8-DBA4D9EC2B48}" sibTransId="{47DE8791-8AE3-4A23-B7A9-39E5F7F6A4B4}"/>
    <dgm:cxn modelId="{DB3E24D0-7F6A-4F16-A023-5523B8211285}" srcId="{774FAAD8-341B-4827-ACBB-37175271AEA3}" destId="{73787736-F46F-45EE-BD71-31B569F94F0C}" srcOrd="1" destOrd="0" parTransId="{8866D3E5-C32D-47ED-90C5-6B9ABE235E87}" sibTransId="{2167F68A-8EB8-44A7-8396-CF49903FD411}"/>
    <dgm:cxn modelId="{9F21310B-B8B3-4F75-AD6B-90672AE3A7BC}" type="presOf" srcId="{73787736-F46F-45EE-BD71-31B569F94F0C}" destId="{1D2D253E-A444-42B1-B6F7-E63B6709A1B8}" srcOrd="0" destOrd="0" presId="urn:microsoft.com/office/officeart/2005/8/layout/venn1"/>
    <dgm:cxn modelId="{9B5E56AE-84AD-46B4-A9D0-2CFA81E5F71B}" type="presOf" srcId="{4EDA5B9A-FF87-4411-A877-BE158B431FF2}" destId="{025F8601-407E-43E1-9B24-56418A07025E}" srcOrd="0" destOrd="0" presId="urn:microsoft.com/office/officeart/2005/8/layout/venn1"/>
    <dgm:cxn modelId="{E39CBBD8-DFA4-4F05-AA53-0D5A13AB8C5B}" srcId="{774FAAD8-341B-4827-ACBB-37175271AEA3}" destId="{B3EA2DAE-57BE-4D94-AF8E-60CD50150505}" srcOrd="2" destOrd="0" parTransId="{55E0A70D-8CDE-4839-B80F-6A062F91B0D5}" sibTransId="{9F14DA70-D6DA-4A93-B730-BCF37501C3CC}"/>
    <dgm:cxn modelId="{685CD0C1-934D-4F6F-B763-CDC3BF84EC52}" type="presOf" srcId="{211F3602-E4E5-4D3F-96DB-A0B747AE90C4}" destId="{225105A8-77F5-4A88-AA14-ABA67E6296C4}" srcOrd="0" destOrd="0" presId="urn:microsoft.com/office/officeart/2005/8/layout/venn1"/>
    <dgm:cxn modelId="{95CA364D-68DB-48FC-B085-6233D71F78F3}" type="presOf" srcId="{368488DB-16AC-4ABA-A04D-EC9C0D4DC4F8}" destId="{D87C59F9-966D-48E5-9F8F-58866521163F}" srcOrd="0" destOrd="0" presId="urn:microsoft.com/office/officeart/2005/8/layout/venn1"/>
    <dgm:cxn modelId="{D68CF7AC-E8FC-4C92-A6B6-F7F39E6C0202}" srcId="{774FAAD8-341B-4827-ACBB-37175271AEA3}" destId="{211F3602-E4E5-4D3F-96DB-A0B747AE90C4}" srcOrd="4" destOrd="0" parTransId="{D12E8268-CEF8-46EC-8BB8-84392B18DB83}" sibTransId="{ED190B93-DB1E-493F-B75A-976B748E7B69}"/>
    <dgm:cxn modelId="{8BBE0823-5FD6-4E5A-B835-DE0ACA226E92}" type="presOf" srcId="{774FAAD8-341B-4827-ACBB-37175271AEA3}" destId="{7429692B-0DC1-45D9-BECF-75C18845D87A}" srcOrd="0" destOrd="0" presId="urn:microsoft.com/office/officeart/2005/8/layout/venn1"/>
    <dgm:cxn modelId="{D47606B8-7C78-4007-953F-7C0C902A6912}" srcId="{774FAAD8-341B-4827-ACBB-37175271AEA3}" destId="{368488DB-16AC-4ABA-A04D-EC9C0D4DC4F8}" srcOrd="5" destOrd="0" parTransId="{F21907FA-7435-49A1-8C8E-7082B9CE10E2}" sibTransId="{F612901F-305F-4252-884B-E14D53170CF0}"/>
    <dgm:cxn modelId="{4A760015-FCF3-4EC3-9972-B7CFEED4076F}" type="presOf" srcId="{B3EA2DAE-57BE-4D94-AF8E-60CD50150505}" destId="{8A0F3740-D237-4DE8-974A-DC807DDCB6ED}" srcOrd="0" destOrd="0" presId="urn:microsoft.com/office/officeart/2005/8/layout/venn1"/>
    <dgm:cxn modelId="{1BF3B7D3-0F02-424B-9A4B-1147039F2BC4}" srcId="{774FAAD8-341B-4827-ACBB-37175271AEA3}" destId="{4EDA5B9A-FF87-4411-A877-BE158B431FF2}" srcOrd="3" destOrd="0" parTransId="{B7BB4CFC-D46D-4BC1-B034-D9EF1A00A454}" sibTransId="{D67194AB-2FAA-4891-8B1A-0FADE7192860}"/>
    <dgm:cxn modelId="{5EF40DA7-62D5-4876-9524-2F44B41941D5}" type="presOf" srcId="{6C79C9FD-1E94-4388-A212-224275C0C335}" destId="{19618D6C-1185-42EF-A8E2-60F2EB4171E2}" srcOrd="0" destOrd="0" presId="urn:microsoft.com/office/officeart/2005/8/layout/venn1"/>
    <dgm:cxn modelId="{DD9C53D3-B174-4A7F-9267-D83CAD725397}" type="presParOf" srcId="{7429692B-0DC1-45D9-BECF-75C18845D87A}" destId="{65EA172D-B5AF-4636-A9B7-9279ED6200AD}" srcOrd="0" destOrd="0" presId="urn:microsoft.com/office/officeart/2005/8/layout/venn1"/>
    <dgm:cxn modelId="{B52F26E5-052C-4426-AE06-ED67FE5E470E}" type="presParOf" srcId="{7429692B-0DC1-45D9-BECF-75C18845D87A}" destId="{A7B6CFC7-8EAB-4D34-967A-E87DA4E0A81E}" srcOrd="1" destOrd="0" presId="urn:microsoft.com/office/officeart/2005/8/layout/venn1"/>
    <dgm:cxn modelId="{EB48194F-1FDD-4A08-863B-61A1CBE93828}" type="presParOf" srcId="{7429692B-0DC1-45D9-BECF-75C18845D87A}" destId="{F5B6ABFE-1AA1-4509-B043-51F4C190C27A}" srcOrd="2" destOrd="0" presId="urn:microsoft.com/office/officeart/2005/8/layout/venn1"/>
    <dgm:cxn modelId="{582C7F14-2FE5-4E88-B616-7CB4660829D9}" type="presParOf" srcId="{7429692B-0DC1-45D9-BECF-75C18845D87A}" destId="{1D2D253E-A444-42B1-B6F7-E63B6709A1B8}" srcOrd="3" destOrd="0" presId="urn:microsoft.com/office/officeart/2005/8/layout/venn1"/>
    <dgm:cxn modelId="{D1B2EE6B-AB26-4493-A216-0F50D850E0B8}" type="presParOf" srcId="{7429692B-0DC1-45D9-BECF-75C18845D87A}" destId="{3E89F836-391D-444A-8AB5-1BA7FF32054C}" srcOrd="4" destOrd="0" presId="urn:microsoft.com/office/officeart/2005/8/layout/venn1"/>
    <dgm:cxn modelId="{A68CC528-0C10-4AFA-BFFC-C2A3E7831146}" type="presParOf" srcId="{7429692B-0DC1-45D9-BECF-75C18845D87A}" destId="{8A0F3740-D237-4DE8-974A-DC807DDCB6ED}" srcOrd="5" destOrd="0" presId="urn:microsoft.com/office/officeart/2005/8/layout/venn1"/>
    <dgm:cxn modelId="{B836798A-9F91-4B8C-834F-C21547F7E2B5}" type="presParOf" srcId="{7429692B-0DC1-45D9-BECF-75C18845D87A}" destId="{94BB7C48-F7B4-4710-B8FA-2EED4DC45C85}" srcOrd="6" destOrd="0" presId="urn:microsoft.com/office/officeart/2005/8/layout/venn1"/>
    <dgm:cxn modelId="{7BBA62E8-A192-4F77-8A17-6CD5FBE11C02}" type="presParOf" srcId="{7429692B-0DC1-45D9-BECF-75C18845D87A}" destId="{025F8601-407E-43E1-9B24-56418A07025E}" srcOrd="7" destOrd="0" presId="urn:microsoft.com/office/officeart/2005/8/layout/venn1"/>
    <dgm:cxn modelId="{B92DC504-2F56-4B63-A8ED-817D6A7320CE}" type="presParOf" srcId="{7429692B-0DC1-45D9-BECF-75C18845D87A}" destId="{6CFB9F2A-4F28-4A9C-8C38-E97F67F83972}" srcOrd="8" destOrd="0" presId="urn:microsoft.com/office/officeart/2005/8/layout/venn1"/>
    <dgm:cxn modelId="{B8E606EC-1636-4A9D-8383-972BC967E377}" type="presParOf" srcId="{7429692B-0DC1-45D9-BECF-75C18845D87A}" destId="{225105A8-77F5-4A88-AA14-ABA67E6296C4}" srcOrd="9" destOrd="0" presId="urn:microsoft.com/office/officeart/2005/8/layout/venn1"/>
    <dgm:cxn modelId="{C2DBBA9C-7181-42BD-83D1-4B82D6A79553}" type="presParOf" srcId="{7429692B-0DC1-45D9-BECF-75C18845D87A}" destId="{F6651EF6-8A5B-498C-9E15-142690F9E4FC}" srcOrd="10" destOrd="0" presId="urn:microsoft.com/office/officeart/2005/8/layout/venn1"/>
    <dgm:cxn modelId="{0BFFD094-2F97-4FFC-B6F2-C72115C7977C}" type="presParOf" srcId="{7429692B-0DC1-45D9-BECF-75C18845D87A}" destId="{D87C59F9-966D-48E5-9F8F-58866521163F}" srcOrd="11" destOrd="0" presId="urn:microsoft.com/office/officeart/2005/8/layout/venn1"/>
    <dgm:cxn modelId="{9F40B12C-B6D5-42F2-86B9-C29DFC584D9B}" type="presParOf" srcId="{7429692B-0DC1-45D9-BECF-75C18845D87A}" destId="{969BEDD8-79CC-4F8B-9A72-3F41078EE5FF}" srcOrd="12" destOrd="0" presId="urn:microsoft.com/office/officeart/2005/8/layout/venn1"/>
    <dgm:cxn modelId="{ABE7D3F7-A39E-4A27-9015-DF079D4173DD}" type="presParOf" srcId="{7429692B-0DC1-45D9-BECF-75C18845D87A}" destId="{19618D6C-1185-42EF-A8E2-60F2EB4171E2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324B87-8F6E-4536-B82E-B15B123BFB93}" type="doc">
      <dgm:prSet loTypeId="urn:microsoft.com/office/officeart/2005/8/layout/vList4#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EE45ABB-A86D-4A56-88FE-81AAC35B818A}">
      <dgm:prSet phldrT="[Текст]"/>
      <dgm:spPr/>
      <dgm:t>
        <a:bodyPr/>
        <a:lstStyle/>
        <a:p>
          <a:r>
            <a:rPr lang="ru-RU" dirty="0" smtClean="0"/>
            <a:t>молекулярный</a:t>
          </a:r>
          <a:endParaRPr lang="ru-RU" dirty="0"/>
        </a:p>
      </dgm:t>
    </dgm:pt>
    <dgm:pt modelId="{B5016E2E-6E1A-4413-B8D7-B420DF359EC5}" type="parTrans" cxnId="{69D021F9-CDA6-4482-9D98-7F80CDADE2D6}">
      <dgm:prSet/>
      <dgm:spPr/>
      <dgm:t>
        <a:bodyPr/>
        <a:lstStyle/>
        <a:p>
          <a:endParaRPr lang="ru-RU"/>
        </a:p>
      </dgm:t>
    </dgm:pt>
    <dgm:pt modelId="{C61C5BCE-20E6-4967-96F7-744AD9D3C64E}" type="sibTrans" cxnId="{69D021F9-CDA6-4482-9D98-7F80CDADE2D6}">
      <dgm:prSet/>
      <dgm:spPr/>
      <dgm:t>
        <a:bodyPr/>
        <a:lstStyle/>
        <a:p>
          <a:endParaRPr lang="ru-RU"/>
        </a:p>
      </dgm:t>
    </dgm:pt>
    <dgm:pt modelId="{97B35577-080D-4E50-B516-C7716483A536}">
      <dgm:prSet phldrT="[Текст]"/>
      <dgm:spPr/>
      <dgm:t>
        <a:bodyPr/>
        <a:lstStyle/>
        <a:p>
          <a:r>
            <a:rPr lang="ru-RU" dirty="0" smtClean="0"/>
            <a:t>клеточный</a:t>
          </a:r>
          <a:endParaRPr lang="ru-RU" dirty="0"/>
        </a:p>
      </dgm:t>
    </dgm:pt>
    <dgm:pt modelId="{C8570120-EBCA-40B2-8210-8B3B6A135CEB}" type="parTrans" cxnId="{4BBD72C4-0217-48AA-99CF-841FA50F0C29}">
      <dgm:prSet/>
      <dgm:spPr/>
      <dgm:t>
        <a:bodyPr/>
        <a:lstStyle/>
        <a:p>
          <a:endParaRPr lang="ru-RU"/>
        </a:p>
      </dgm:t>
    </dgm:pt>
    <dgm:pt modelId="{B261F7E2-457C-4332-B462-BDDDF71CC082}" type="sibTrans" cxnId="{4BBD72C4-0217-48AA-99CF-841FA50F0C29}">
      <dgm:prSet/>
      <dgm:spPr/>
      <dgm:t>
        <a:bodyPr/>
        <a:lstStyle/>
        <a:p>
          <a:endParaRPr lang="ru-RU"/>
        </a:p>
      </dgm:t>
    </dgm:pt>
    <dgm:pt modelId="{CBA7F7B2-EBE7-4090-ABB6-5CE92BBC2A05}">
      <dgm:prSet phldrT="[Текст]"/>
      <dgm:spPr/>
      <dgm:t>
        <a:bodyPr/>
        <a:lstStyle/>
        <a:p>
          <a:r>
            <a:rPr lang="ru-RU" dirty="0" smtClean="0"/>
            <a:t>тканевый</a:t>
          </a:r>
          <a:endParaRPr lang="ru-RU" dirty="0"/>
        </a:p>
      </dgm:t>
    </dgm:pt>
    <dgm:pt modelId="{DFDCA40E-E835-4FEE-96BF-10BF0E163A76}" type="parTrans" cxnId="{D381C8B6-5778-41B3-8E18-0EE84397CE97}">
      <dgm:prSet/>
      <dgm:spPr/>
      <dgm:t>
        <a:bodyPr/>
        <a:lstStyle/>
        <a:p>
          <a:endParaRPr lang="ru-RU"/>
        </a:p>
      </dgm:t>
    </dgm:pt>
    <dgm:pt modelId="{7C77EEBC-E408-4C70-BC07-AAB575BC1BE4}" type="sibTrans" cxnId="{D381C8B6-5778-41B3-8E18-0EE84397CE97}">
      <dgm:prSet/>
      <dgm:spPr/>
      <dgm:t>
        <a:bodyPr/>
        <a:lstStyle/>
        <a:p>
          <a:endParaRPr lang="ru-RU"/>
        </a:p>
      </dgm:t>
    </dgm:pt>
    <dgm:pt modelId="{46A856F5-0125-4008-9698-B7BC7F23E36A}">
      <dgm:prSet phldrT="[Текст]"/>
      <dgm:spPr/>
      <dgm:t>
        <a:bodyPr/>
        <a:lstStyle/>
        <a:p>
          <a:r>
            <a:rPr lang="ru-RU" dirty="0" smtClean="0"/>
            <a:t>органный</a:t>
          </a:r>
          <a:endParaRPr lang="ru-RU" dirty="0"/>
        </a:p>
      </dgm:t>
    </dgm:pt>
    <dgm:pt modelId="{0B41BFEB-DC16-451F-B599-1917D5C8CFBE}" type="parTrans" cxnId="{0D20FACC-107F-46CC-A91C-D7A9C7C398EB}">
      <dgm:prSet/>
      <dgm:spPr/>
      <dgm:t>
        <a:bodyPr/>
        <a:lstStyle/>
        <a:p>
          <a:endParaRPr lang="ru-RU"/>
        </a:p>
      </dgm:t>
    </dgm:pt>
    <dgm:pt modelId="{39CEF16B-4C67-4884-9944-029D5AC2C09D}" type="sibTrans" cxnId="{0D20FACC-107F-46CC-A91C-D7A9C7C398EB}">
      <dgm:prSet/>
      <dgm:spPr/>
      <dgm:t>
        <a:bodyPr/>
        <a:lstStyle/>
        <a:p>
          <a:endParaRPr lang="ru-RU"/>
        </a:p>
      </dgm:t>
    </dgm:pt>
    <dgm:pt modelId="{E1088E43-75F3-4533-8BEF-5C4870E96F27}">
      <dgm:prSet phldrT="[Текст]"/>
      <dgm:spPr/>
      <dgm:t>
        <a:bodyPr/>
        <a:lstStyle/>
        <a:p>
          <a:r>
            <a:rPr lang="ru-RU" dirty="0" smtClean="0"/>
            <a:t>организменный</a:t>
          </a:r>
          <a:endParaRPr lang="ru-RU" dirty="0"/>
        </a:p>
      </dgm:t>
    </dgm:pt>
    <dgm:pt modelId="{0D250382-F007-4734-8E3D-004292D57941}" type="parTrans" cxnId="{A9C1EBED-64E9-4D66-BD76-55C12C1DBC1A}">
      <dgm:prSet/>
      <dgm:spPr/>
      <dgm:t>
        <a:bodyPr/>
        <a:lstStyle/>
        <a:p>
          <a:endParaRPr lang="ru-RU"/>
        </a:p>
      </dgm:t>
    </dgm:pt>
    <dgm:pt modelId="{6DA78E9D-DA54-44EC-ABBA-3DD82975C870}" type="sibTrans" cxnId="{A9C1EBED-64E9-4D66-BD76-55C12C1DBC1A}">
      <dgm:prSet/>
      <dgm:spPr/>
      <dgm:t>
        <a:bodyPr/>
        <a:lstStyle/>
        <a:p>
          <a:endParaRPr lang="ru-RU"/>
        </a:p>
      </dgm:t>
    </dgm:pt>
    <dgm:pt modelId="{C64F44D9-F349-4E7B-9D18-22F27A13C4F6}">
      <dgm:prSet phldrT="[Текст]"/>
      <dgm:spPr/>
      <dgm:t>
        <a:bodyPr/>
        <a:lstStyle/>
        <a:p>
          <a:r>
            <a:rPr lang="ru-RU" dirty="0" err="1" smtClean="0"/>
            <a:t>популяционно</a:t>
          </a:r>
          <a:r>
            <a:rPr lang="ru-RU" dirty="0" smtClean="0"/>
            <a:t> - видовой</a:t>
          </a:r>
          <a:endParaRPr lang="ru-RU" dirty="0"/>
        </a:p>
      </dgm:t>
    </dgm:pt>
    <dgm:pt modelId="{CB6DC5FD-A325-40ED-80FF-5591AD9878A1}" type="parTrans" cxnId="{267B43E5-9041-4956-801F-BE5D7E2A4053}">
      <dgm:prSet/>
      <dgm:spPr/>
      <dgm:t>
        <a:bodyPr/>
        <a:lstStyle/>
        <a:p>
          <a:endParaRPr lang="ru-RU"/>
        </a:p>
      </dgm:t>
    </dgm:pt>
    <dgm:pt modelId="{2AA56316-FF3B-4216-AD85-054864E4F7BE}" type="sibTrans" cxnId="{267B43E5-9041-4956-801F-BE5D7E2A4053}">
      <dgm:prSet/>
      <dgm:spPr/>
      <dgm:t>
        <a:bodyPr/>
        <a:lstStyle/>
        <a:p>
          <a:endParaRPr lang="ru-RU"/>
        </a:p>
      </dgm:t>
    </dgm:pt>
    <dgm:pt modelId="{5D61BF29-368F-42ED-8E83-B827548E9EF6}">
      <dgm:prSet phldrT="[Текст]"/>
      <dgm:spPr/>
      <dgm:t>
        <a:bodyPr/>
        <a:lstStyle/>
        <a:p>
          <a:r>
            <a:rPr lang="ru-RU" dirty="0" smtClean="0"/>
            <a:t>биогеоценотический</a:t>
          </a:r>
          <a:endParaRPr lang="ru-RU" dirty="0"/>
        </a:p>
      </dgm:t>
    </dgm:pt>
    <dgm:pt modelId="{2EA7D144-E32E-4267-8D83-911F0242E828}" type="parTrans" cxnId="{483BF8A6-8ABB-4FCA-85DC-3B711A0CA511}">
      <dgm:prSet/>
      <dgm:spPr/>
      <dgm:t>
        <a:bodyPr/>
        <a:lstStyle/>
        <a:p>
          <a:endParaRPr lang="ru-RU"/>
        </a:p>
      </dgm:t>
    </dgm:pt>
    <dgm:pt modelId="{1A20E602-2AA6-449E-8FF9-5462EA59C8E7}" type="sibTrans" cxnId="{483BF8A6-8ABB-4FCA-85DC-3B711A0CA511}">
      <dgm:prSet/>
      <dgm:spPr/>
      <dgm:t>
        <a:bodyPr/>
        <a:lstStyle/>
        <a:p>
          <a:endParaRPr lang="ru-RU"/>
        </a:p>
      </dgm:t>
    </dgm:pt>
    <dgm:pt modelId="{2D2FBC53-F64B-48CD-8E0B-71C1BB03A77E}">
      <dgm:prSet phldrT="[Текст]"/>
      <dgm:spPr/>
      <dgm:t>
        <a:bodyPr/>
        <a:lstStyle/>
        <a:p>
          <a:r>
            <a:rPr lang="ru-RU" dirty="0" smtClean="0"/>
            <a:t>биосферный</a:t>
          </a:r>
          <a:endParaRPr lang="ru-RU" dirty="0"/>
        </a:p>
      </dgm:t>
    </dgm:pt>
    <dgm:pt modelId="{90CDFD72-8F00-4FCD-A5F7-FFBF1BA54EC4}" type="parTrans" cxnId="{919080FE-DAFF-4FBA-9C20-310085A1532B}">
      <dgm:prSet/>
      <dgm:spPr/>
      <dgm:t>
        <a:bodyPr/>
        <a:lstStyle/>
        <a:p>
          <a:endParaRPr lang="ru-RU"/>
        </a:p>
      </dgm:t>
    </dgm:pt>
    <dgm:pt modelId="{6069BC24-D799-4941-AC54-AEE1BCC9AE55}" type="sibTrans" cxnId="{919080FE-DAFF-4FBA-9C20-310085A1532B}">
      <dgm:prSet/>
      <dgm:spPr/>
      <dgm:t>
        <a:bodyPr/>
        <a:lstStyle/>
        <a:p>
          <a:endParaRPr lang="ru-RU"/>
        </a:p>
      </dgm:t>
    </dgm:pt>
    <dgm:pt modelId="{73559880-167E-4FCB-8721-5040BDE3A0D2}" type="pres">
      <dgm:prSet presAssocID="{EE324B87-8F6E-4536-B82E-B15B123BFB9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19BD86-4846-4DF9-8BE1-A75ECCF1A24C}" type="pres">
      <dgm:prSet presAssocID="{6EE45ABB-A86D-4A56-88FE-81AAC35B818A}" presName="comp" presStyleCnt="0"/>
      <dgm:spPr/>
      <dgm:t>
        <a:bodyPr/>
        <a:lstStyle/>
        <a:p>
          <a:endParaRPr lang="ru-RU"/>
        </a:p>
      </dgm:t>
    </dgm:pt>
    <dgm:pt modelId="{247EBC9F-8FF4-4015-9C25-9206D1D3AC44}" type="pres">
      <dgm:prSet presAssocID="{6EE45ABB-A86D-4A56-88FE-81AAC35B818A}" presName="box" presStyleLbl="node1" presStyleIdx="0" presStyleCnt="8"/>
      <dgm:spPr/>
      <dgm:t>
        <a:bodyPr/>
        <a:lstStyle/>
        <a:p>
          <a:endParaRPr lang="ru-RU"/>
        </a:p>
      </dgm:t>
    </dgm:pt>
    <dgm:pt modelId="{E27AC229-653B-4623-ABD1-AB26480710DF}" type="pres">
      <dgm:prSet presAssocID="{6EE45ABB-A86D-4A56-88FE-81AAC35B818A}" presName="img" presStyleLbl="fgImgPlace1" presStyleIdx="0" presStyleCnt="8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6C7D66F9-417F-4298-81D3-1095F5593908}" type="pres">
      <dgm:prSet presAssocID="{6EE45ABB-A86D-4A56-88FE-81AAC35B818A}" presName="text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295AF-DD10-4F8C-B90E-F70E5928B1CF}" type="pres">
      <dgm:prSet presAssocID="{C61C5BCE-20E6-4967-96F7-744AD9D3C64E}" presName="spacer" presStyleCnt="0"/>
      <dgm:spPr/>
      <dgm:t>
        <a:bodyPr/>
        <a:lstStyle/>
        <a:p>
          <a:endParaRPr lang="ru-RU"/>
        </a:p>
      </dgm:t>
    </dgm:pt>
    <dgm:pt modelId="{0C524ACB-A69C-4B01-9B3E-A6A91E0FF702}" type="pres">
      <dgm:prSet presAssocID="{97B35577-080D-4E50-B516-C7716483A536}" presName="comp" presStyleCnt="0"/>
      <dgm:spPr/>
      <dgm:t>
        <a:bodyPr/>
        <a:lstStyle/>
        <a:p>
          <a:endParaRPr lang="ru-RU"/>
        </a:p>
      </dgm:t>
    </dgm:pt>
    <dgm:pt modelId="{143F0221-EABF-4268-8223-EBD16C3D4955}" type="pres">
      <dgm:prSet presAssocID="{97B35577-080D-4E50-B516-C7716483A536}" presName="box" presStyleLbl="node1" presStyleIdx="1" presStyleCnt="8"/>
      <dgm:spPr/>
      <dgm:t>
        <a:bodyPr/>
        <a:lstStyle/>
        <a:p>
          <a:endParaRPr lang="ru-RU"/>
        </a:p>
      </dgm:t>
    </dgm:pt>
    <dgm:pt modelId="{8567E01F-2078-44AD-A6B3-7DE194C56D49}" type="pres">
      <dgm:prSet presAssocID="{97B35577-080D-4E50-B516-C7716483A536}" presName="img" presStyleLbl="fgImgPlace1" presStyleIdx="1" presStyleCnt="8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AAB58F36-0225-4C0E-9EE0-3C8B9F08CCF6}" type="pres">
      <dgm:prSet presAssocID="{97B35577-080D-4E50-B516-C7716483A536}" presName="text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1B74C-D934-4AFA-A64D-E20628A77F42}" type="pres">
      <dgm:prSet presAssocID="{B261F7E2-457C-4332-B462-BDDDF71CC082}" presName="spacer" presStyleCnt="0"/>
      <dgm:spPr/>
      <dgm:t>
        <a:bodyPr/>
        <a:lstStyle/>
        <a:p>
          <a:endParaRPr lang="ru-RU"/>
        </a:p>
      </dgm:t>
    </dgm:pt>
    <dgm:pt modelId="{5080A57B-5929-4A60-A2CC-888C16825E07}" type="pres">
      <dgm:prSet presAssocID="{CBA7F7B2-EBE7-4090-ABB6-5CE92BBC2A05}" presName="comp" presStyleCnt="0"/>
      <dgm:spPr/>
      <dgm:t>
        <a:bodyPr/>
        <a:lstStyle/>
        <a:p>
          <a:endParaRPr lang="ru-RU"/>
        </a:p>
      </dgm:t>
    </dgm:pt>
    <dgm:pt modelId="{897F9E47-A4D4-43CC-8D6E-5891D439B2AC}" type="pres">
      <dgm:prSet presAssocID="{CBA7F7B2-EBE7-4090-ABB6-5CE92BBC2A05}" presName="box" presStyleLbl="node1" presStyleIdx="2" presStyleCnt="8"/>
      <dgm:spPr/>
      <dgm:t>
        <a:bodyPr/>
        <a:lstStyle/>
        <a:p>
          <a:endParaRPr lang="ru-RU"/>
        </a:p>
      </dgm:t>
    </dgm:pt>
    <dgm:pt modelId="{E775D264-E76E-4A04-9F60-5144407D9D78}" type="pres">
      <dgm:prSet presAssocID="{CBA7F7B2-EBE7-4090-ABB6-5CE92BBC2A05}" presName="img" presStyleLbl="fgImgPlace1" presStyleIdx="2" presStyleCnt="8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4673BD8B-38FB-4E69-B176-ABE88425B905}" type="pres">
      <dgm:prSet presAssocID="{CBA7F7B2-EBE7-4090-ABB6-5CE92BBC2A05}" presName="text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428E83-B92C-463F-B417-B876ED8A808E}" type="pres">
      <dgm:prSet presAssocID="{7C77EEBC-E408-4C70-BC07-AAB575BC1BE4}" presName="spacer" presStyleCnt="0"/>
      <dgm:spPr/>
      <dgm:t>
        <a:bodyPr/>
        <a:lstStyle/>
        <a:p>
          <a:endParaRPr lang="ru-RU"/>
        </a:p>
      </dgm:t>
    </dgm:pt>
    <dgm:pt modelId="{80D357BD-93A3-4E36-95C7-10129C43C81C}" type="pres">
      <dgm:prSet presAssocID="{46A856F5-0125-4008-9698-B7BC7F23E36A}" presName="comp" presStyleCnt="0"/>
      <dgm:spPr/>
      <dgm:t>
        <a:bodyPr/>
        <a:lstStyle/>
        <a:p>
          <a:endParaRPr lang="ru-RU"/>
        </a:p>
      </dgm:t>
    </dgm:pt>
    <dgm:pt modelId="{9C2908CF-1B93-4146-AAE4-3D7032BC4FD8}" type="pres">
      <dgm:prSet presAssocID="{46A856F5-0125-4008-9698-B7BC7F23E36A}" presName="box" presStyleLbl="node1" presStyleIdx="3" presStyleCnt="8"/>
      <dgm:spPr/>
      <dgm:t>
        <a:bodyPr/>
        <a:lstStyle/>
        <a:p>
          <a:endParaRPr lang="ru-RU"/>
        </a:p>
      </dgm:t>
    </dgm:pt>
    <dgm:pt modelId="{3886250D-9D18-4ECF-8E6B-E6F155D0FE39}" type="pres">
      <dgm:prSet presAssocID="{46A856F5-0125-4008-9698-B7BC7F23E36A}" presName="img" presStyleLbl="fgImgPlace1" presStyleIdx="3" presStyleCnt="8"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E9AA076D-C558-46B7-8421-E1C36EEA3DBE}" type="pres">
      <dgm:prSet presAssocID="{46A856F5-0125-4008-9698-B7BC7F23E36A}" presName="text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A8C10E-31B7-4BE2-93CD-CD26A869B665}" type="pres">
      <dgm:prSet presAssocID="{39CEF16B-4C67-4884-9944-029D5AC2C09D}" presName="spacer" presStyleCnt="0"/>
      <dgm:spPr/>
      <dgm:t>
        <a:bodyPr/>
        <a:lstStyle/>
        <a:p>
          <a:endParaRPr lang="ru-RU"/>
        </a:p>
      </dgm:t>
    </dgm:pt>
    <dgm:pt modelId="{2C6F92C7-EA09-46B8-AE12-8462E924A235}" type="pres">
      <dgm:prSet presAssocID="{E1088E43-75F3-4533-8BEF-5C4870E96F27}" presName="comp" presStyleCnt="0"/>
      <dgm:spPr/>
      <dgm:t>
        <a:bodyPr/>
        <a:lstStyle/>
        <a:p>
          <a:endParaRPr lang="ru-RU"/>
        </a:p>
      </dgm:t>
    </dgm:pt>
    <dgm:pt modelId="{D83E4C7D-24F0-4973-A96E-F65931685259}" type="pres">
      <dgm:prSet presAssocID="{E1088E43-75F3-4533-8BEF-5C4870E96F27}" presName="box" presStyleLbl="node1" presStyleIdx="4" presStyleCnt="8"/>
      <dgm:spPr/>
      <dgm:t>
        <a:bodyPr/>
        <a:lstStyle/>
        <a:p>
          <a:endParaRPr lang="ru-RU"/>
        </a:p>
      </dgm:t>
    </dgm:pt>
    <dgm:pt modelId="{A10342D0-8D78-47B5-8114-D8FF0415A679}" type="pres">
      <dgm:prSet presAssocID="{E1088E43-75F3-4533-8BEF-5C4870E96F27}" presName="img" presStyleLbl="fgImgPlace1" presStyleIdx="4" presStyleCnt="8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3B551805-BB75-4B65-BD49-63F6991157FE}" type="pres">
      <dgm:prSet presAssocID="{E1088E43-75F3-4533-8BEF-5C4870E96F27}" presName="text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FF7FFD-A292-4BDF-9DE3-62FC1E066DE5}" type="pres">
      <dgm:prSet presAssocID="{6DA78E9D-DA54-44EC-ABBA-3DD82975C870}" presName="spacer" presStyleCnt="0"/>
      <dgm:spPr/>
      <dgm:t>
        <a:bodyPr/>
        <a:lstStyle/>
        <a:p>
          <a:endParaRPr lang="ru-RU"/>
        </a:p>
      </dgm:t>
    </dgm:pt>
    <dgm:pt modelId="{2678566C-A464-478A-836D-48B29E1D1017}" type="pres">
      <dgm:prSet presAssocID="{C64F44D9-F349-4E7B-9D18-22F27A13C4F6}" presName="comp" presStyleCnt="0"/>
      <dgm:spPr/>
      <dgm:t>
        <a:bodyPr/>
        <a:lstStyle/>
        <a:p>
          <a:endParaRPr lang="ru-RU"/>
        </a:p>
      </dgm:t>
    </dgm:pt>
    <dgm:pt modelId="{98E9021C-7E05-4339-965F-17276B975276}" type="pres">
      <dgm:prSet presAssocID="{C64F44D9-F349-4E7B-9D18-22F27A13C4F6}" presName="box" presStyleLbl="node1" presStyleIdx="5" presStyleCnt="8"/>
      <dgm:spPr/>
      <dgm:t>
        <a:bodyPr/>
        <a:lstStyle/>
        <a:p>
          <a:endParaRPr lang="ru-RU"/>
        </a:p>
      </dgm:t>
    </dgm:pt>
    <dgm:pt modelId="{59A46721-15B1-4E8A-9FEB-DD7F854318C1}" type="pres">
      <dgm:prSet presAssocID="{C64F44D9-F349-4E7B-9D18-22F27A13C4F6}" presName="img" presStyleLbl="fgImgPlace1" presStyleIdx="5" presStyleCnt="8"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31122865-BD0E-4EAA-9035-1971CD1F8150}" type="pres">
      <dgm:prSet presAssocID="{C64F44D9-F349-4E7B-9D18-22F27A13C4F6}" presName="text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155606-14FC-4DC2-B2F4-F5FFF28D407C}" type="pres">
      <dgm:prSet presAssocID="{2AA56316-FF3B-4216-AD85-054864E4F7BE}" presName="spacer" presStyleCnt="0"/>
      <dgm:spPr/>
      <dgm:t>
        <a:bodyPr/>
        <a:lstStyle/>
        <a:p>
          <a:endParaRPr lang="ru-RU"/>
        </a:p>
      </dgm:t>
    </dgm:pt>
    <dgm:pt modelId="{0CC42C30-B65A-4652-9C2D-1FB897C8A1AD}" type="pres">
      <dgm:prSet presAssocID="{5D61BF29-368F-42ED-8E83-B827548E9EF6}" presName="comp" presStyleCnt="0"/>
      <dgm:spPr/>
      <dgm:t>
        <a:bodyPr/>
        <a:lstStyle/>
        <a:p>
          <a:endParaRPr lang="ru-RU"/>
        </a:p>
      </dgm:t>
    </dgm:pt>
    <dgm:pt modelId="{DC7718DF-AA48-4302-84BE-3AF06C22D7E7}" type="pres">
      <dgm:prSet presAssocID="{5D61BF29-368F-42ED-8E83-B827548E9EF6}" presName="box" presStyleLbl="node1" presStyleIdx="6" presStyleCnt="8"/>
      <dgm:spPr/>
      <dgm:t>
        <a:bodyPr/>
        <a:lstStyle/>
        <a:p>
          <a:endParaRPr lang="ru-RU"/>
        </a:p>
      </dgm:t>
    </dgm:pt>
    <dgm:pt modelId="{97E882F4-982A-444D-AD28-D801DDD0165F}" type="pres">
      <dgm:prSet presAssocID="{5D61BF29-368F-42ED-8E83-B827548E9EF6}" presName="img" presStyleLbl="fgImgPlace1" presStyleIdx="6" presStyleCnt="8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182D05EB-C37F-4A56-8028-357B92332ED7}" type="pres">
      <dgm:prSet presAssocID="{5D61BF29-368F-42ED-8E83-B827548E9EF6}" presName="text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FCDBA-D559-4CF8-8596-D0F7AE9AC877}" type="pres">
      <dgm:prSet presAssocID="{1A20E602-2AA6-449E-8FF9-5462EA59C8E7}" presName="spacer" presStyleCnt="0"/>
      <dgm:spPr/>
      <dgm:t>
        <a:bodyPr/>
        <a:lstStyle/>
        <a:p>
          <a:endParaRPr lang="ru-RU"/>
        </a:p>
      </dgm:t>
    </dgm:pt>
    <dgm:pt modelId="{0DA3A2D2-E689-4C28-BE12-6830FA8396AA}" type="pres">
      <dgm:prSet presAssocID="{2D2FBC53-F64B-48CD-8E0B-71C1BB03A77E}" presName="comp" presStyleCnt="0"/>
      <dgm:spPr/>
      <dgm:t>
        <a:bodyPr/>
        <a:lstStyle/>
        <a:p>
          <a:endParaRPr lang="ru-RU"/>
        </a:p>
      </dgm:t>
    </dgm:pt>
    <dgm:pt modelId="{6F571D72-5C81-4121-A20B-0AB32DB9F870}" type="pres">
      <dgm:prSet presAssocID="{2D2FBC53-F64B-48CD-8E0B-71C1BB03A77E}" presName="box" presStyleLbl="node1" presStyleIdx="7" presStyleCnt="8"/>
      <dgm:spPr/>
      <dgm:t>
        <a:bodyPr/>
        <a:lstStyle/>
        <a:p>
          <a:endParaRPr lang="ru-RU"/>
        </a:p>
      </dgm:t>
    </dgm:pt>
    <dgm:pt modelId="{57F3226E-BF51-4D7B-BC17-2A884E2E44B6}" type="pres">
      <dgm:prSet presAssocID="{2D2FBC53-F64B-48CD-8E0B-71C1BB03A77E}" presName="img" presStyleLbl="fgImgPlace1" presStyleIdx="7" presStyleCnt="8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9A306CE0-90E0-4892-B131-7F7FFC85503F}" type="pres">
      <dgm:prSet presAssocID="{2D2FBC53-F64B-48CD-8E0B-71C1BB03A77E}" presName="text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711D4D-7B8A-4006-847F-0C120C3D1C12}" type="presOf" srcId="{5D61BF29-368F-42ED-8E83-B827548E9EF6}" destId="{DC7718DF-AA48-4302-84BE-3AF06C22D7E7}" srcOrd="0" destOrd="0" presId="urn:microsoft.com/office/officeart/2005/8/layout/vList4#1"/>
    <dgm:cxn modelId="{6AE216FE-020E-4A83-85FC-0BD3BB42F616}" type="presOf" srcId="{E1088E43-75F3-4533-8BEF-5C4870E96F27}" destId="{3B551805-BB75-4B65-BD49-63F6991157FE}" srcOrd="1" destOrd="0" presId="urn:microsoft.com/office/officeart/2005/8/layout/vList4#1"/>
    <dgm:cxn modelId="{267B43E5-9041-4956-801F-BE5D7E2A4053}" srcId="{EE324B87-8F6E-4536-B82E-B15B123BFB93}" destId="{C64F44D9-F349-4E7B-9D18-22F27A13C4F6}" srcOrd="5" destOrd="0" parTransId="{CB6DC5FD-A325-40ED-80FF-5591AD9878A1}" sibTransId="{2AA56316-FF3B-4216-AD85-054864E4F7BE}"/>
    <dgm:cxn modelId="{69D021F9-CDA6-4482-9D98-7F80CDADE2D6}" srcId="{EE324B87-8F6E-4536-B82E-B15B123BFB93}" destId="{6EE45ABB-A86D-4A56-88FE-81AAC35B818A}" srcOrd="0" destOrd="0" parTransId="{B5016E2E-6E1A-4413-B8D7-B420DF359EC5}" sibTransId="{C61C5BCE-20E6-4967-96F7-744AD9D3C64E}"/>
    <dgm:cxn modelId="{4BBD72C4-0217-48AA-99CF-841FA50F0C29}" srcId="{EE324B87-8F6E-4536-B82E-B15B123BFB93}" destId="{97B35577-080D-4E50-B516-C7716483A536}" srcOrd="1" destOrd="0" parTransId="{C8570120-EBCA-40B2-8210-8B3B6A135CEB}" sibTransId="{B261F7E2-457C-4332-B462-BDDDF71CC082}"/>
    <dgm:cxn modelId="{AC58EA08-1950-4007-B3D5-0B6797D9052E}" type="presOf" srcId="{CBA7F7B2-EBE7-4090-ABB6-5CE92BBC2A05}" destId="{897F9E47-A4D4-43CC-8D6E-5891D439B2AC}" srcOrd="0" destOrd="0" presId="urn:microsoft.com/office/officeart/2005/8/layout/vList4#1"/>
    <dgm:cxn modelId="{71433B5A-B7BD-411A-BE06-C7FF0A1FB71A}" type="presOf" srcId="{97B35577-080D-4E50-B516-C7716483A536}" destId="{AAB58F36-0225-4C0E-9EE0-3C8B9F08CCF6}" srcOrd="1" destOrd="0" presId="urn:microsoft.com/office/officeart/2005/8/layout/vList4#1"/>
    <dgm:cxn modelId="{101EB43C-5D8F-4802-9677-AB01993DB0FE}" type="presOf" srcId="{5D61BF29-368F-42ED-8E83-B827548E9EF6}" destId="{182D05EB-C37F-4A56-8028-357B92332ED7}" srcOrd="1" destOrd="0" presId="urn:microsoft.com/office/officeart/2005/8/layout/vList4#1"/>
    <dgm:cxn modelId="{59546EA7-C749-413C-9A38-C42FC44BB3A8}" type="presOf" srcId="{CBA7F7B2-EBE7-4090-ABB6-5CE92BBC2A05}" destId="{4673BD8B-38FB-4E69-B176-ABE88425B905}" srcOrd="1" destOrd="0" presId="urn:microsoft.com/office/officeart/2005/8/layout/vList4#1"/>
    <dgm:cxn modelId="{0D20FACC-107F-46CC-A91C-D7A9C7C398EB}" srcId="{EE324B87-8F6E-4536-B82E-B15B123BFB93}" destId="{46A856F5-0125-4008-9698-B7BC7F23E36A}" srcOrd="3" destOrd="0" parTransId="{0B41BFEB-DC16-451F-B599-1917D5C8CFBE}" sibTransId="{39CEF16B-4C67-4884-9944-029D5AC2C09D}"/>
    <dgm:cxn modelId="{8D02FB4C-72FC-4609-B9F2-B3DD2FB84A19}" type="presOf" srcId="{6EE45ABB-A86D-4A56-88FE-81AAC35B818A}" destId="{6C7D66F9-417F-4298-81D3-1095F5593908}" srcOrd="1" destOrd="0" presId="urn:microsoft.com/office/officeart/2005/8/layout/vList4#1"/>
    <dgm:cxn modelId="{3E81EC1E-F4B6-4621-AD55-F903CBAB0A92}" type="presOf" srcId="{97B35577-080D-4E50-B516-C7716483A536}" destId="{143F0221-EABF-4268-8223-EBD16C3D4955}" srcOrd="0" destOrd="0" presId="urn:microsoft.com/office/officeart/2005/8/layout/vList4#1"/>
    <dgm:cxn modelId="{A1CB68F0-8F84-4903-AFDC-BCD12C8A711D}" type="presOf" srcId="{2D2FBC53-F64B-48CD-8E0B-71C1BB03A77E}" destId="{6F571D72-5C81-4121-A20B-0AB32DB9F870}" srcOrd="0" destOrd="0" presId="urn:microsoft.com/office/officeart/2005/8/layout/vList4#1"/>
    <dgm:cxn modelId="{D381C8B6-5778-41B3-8E18-0EE84397CE97}" srcId="{EE324B87-8F6E-4536-B82E-B15B123BFB93}" destId="{CBA7F7B2-EBE7-4090-ABB6-5CE92BBC2A05}" srcOrd="2" destOrd="0" parTransId="{DFDCA40E-E835-4FEE-96BF-10BF0E163A76}" sibTransId="{7C77EEBC-E408-4C70-BC07-AAB575BC1BE4}"/>
    <dgm:cxn modelId="{E453AB0F-A41A-49BA-970E-D12A7246FAF3}" type="presOf" srcId="{46A856F5-0125-4008-9698-B7BC7F23E36A}" destId="{E9AA076D-C558-46B7-8421-E1C36EEA3DBE}" srcOrd="1" destOrd="0" presId="urn:microsoft.com/office/officeart/2005/8/layout/vList4#1"/>
    <dgm:cxn modelId="{919080FE-DAFF-4FBA-9C20-310085A1532B}" srcId="{EE324B87-8F6E-4536-B82E-B15B123BFB93}" destId="{2D2FBC53-F64B-48CD-8E0B-71C1BB03A77E}" srcOrd="7" destOrd="0" parTransId="{90CDFD72-8F00-4FCD-A5F7-FFBF1BA54EC4}" sibTransId="{6069BC24-D799-4941-AC54-AEE1BCC9AE55}"/>
    <dgm:cxn modelId="{86695B30-D2BC-43DE-9F65-12FBA90A7503}" type="presOf" srcId="{C64F44D9-F349-4E7B-9D18-22F27A13C4F6}" destId="{31122865-BD0E-4EAA-9035-1971CD1F8150}" srcOrd="1" destOrd="0" presId="urn:microsoft.com/office/officeart/2005/8/layout/vList4#1"/>
    <dgm:cxn modelId="{DE0A030D-AB76-4029-AD8C-95125602FF2C}" type="presOf" srcId="{C64F44D9-F349-4E7B-9D18-22F27A13C4F6}" destId="{98E9021C-7E05-4339-965F-17276B975276}" srcOrd="0" destOrd="0" presId="urn:microsoft.com/office/officeart/2005/8/layout/vList4#1"/>
    <dgm:cxn modelId="{C1E0722F-F3C8-4D12-9451-2BDA8C207DAB}" type="presOf" srcId="{EE324B87-8F6E-4536-B82E-B15B123BFB93}" destId="{73559880-167E-4FCB-8721-5040BDE3A0D2}" srcOrd="0" destOrd="0" presId="urn:microsoft.com/office/officeart/2005/8/layout/vList4#1"/>
    <dgm:cxn modelId="{483BF8A6-8ABB-4FCA-85DC-3B711A0CA511}" srcId="{EE324B87-8F6E-4536-B82E-B15B123BFB93}" destId="{5D61BF29-368F-42ED-8E83-B827548E9EF6}" srcOrd="6" destOrd="0" parTransId="{2EA7D144-E32E-4267-8D83-911F0242E828}" sibTransId="{1A20E602-2AA6-449E-8FF9-5462EA59C8E7}"/>
    <dgm:cxn modelId="{4766C24B-D426-42C0-AE72-BE15E0475762}" type="presOf" srcId="{2D2FBC53-F64B-48CD-8E0B-71C1BB03A77E}" destId="{9A306CE0-90E0-4892-B131-7F7FFC85503F}" srcOrd="1" destOrd="0" presId="urn:microsoft.com/office/officeart/2005/8/layout/vList4#1"/>
    <dgm:cxn modelId="{A9C1EBED-64E9-4D66-BD76-55C12C1DBC1A}" srcId="{EE324B87-8F6E-4536-B82E-B15B123BFB93}" destId="{E1088E43-75F3-4533-8BEF-5C4870E96F27}" srcOrd="4" destOrd="0" parTransId="{0D250382-F007-4734-8E3D-004292D57941}" sibTransId="{6DA78E9D-DA54-44EC-ABBA-3DD82975C870}"/>
    <dgm:cxn modelId="{8DF753D5-A972-421D-B483-F8202FC5238A}" type="presOf" srcId="{46A856F5-0125-4008-9698-B7BC7F23E36A}" destId="{9C2908CF-1B93-4146-AAE4-3D7032BC4FD8}" srcOrd="0" destOrd="0" presId="urn:microsoft.com/office/officeart/2005/8/layout/vList4#1"/>
    <dgm:cxn modelId="{40F05356-4CCC-431B-8CDC-81FF4F50C88A}" type="presOf" srcId="{6EE45ABB-A86D-4A56-88FE-81AAC35B818A}" destId="{247EBC9F-8FF4-4015-9C25-9206D1D3AC44}" srcOrd="0" destOrd="0" presId="urn:microsoft.com/office/officeart/2005/8/layout/vList4#1"/>
    <dgm:cxn modelId="{5C1AA889-2C21-4865-823C-45A3A74B79D8}" type="presOf" srcId="{E1088E43-75F3-4533-8BEF-5C4870E96F27}" destId="{D83E4C7D-24F0-4973-A96E-F65931685259}" srcOrd="0" destOrd="0" presId="urn:microsoft.com/office/officeart/2005/8/layout/vList4#1"/>
    <dgm:cxn modelId="{C549057E-B570-4C58-8DF2-E0D80FCAAC7A}" type="presParOf" srcId="{73559880-167E-4FCB-8721-5040BDE3A0D2}" destId="{8119BD86-4846-4DF9-8BE1-A75ECCF1A24C}" srcOrd="0" destOrd="0" presId="urn:microsoft.com/office/officeart/2005/8/layout/vList4#1"/>
    <dgm:cxn modelId="{777D00F7-3E03-45C2-8CC3-F0AE602A1656}" type="presParOf" srcId="{8119BD86-4846-4DF9-8BE1-A75ECCF1A24C}" destId="{247EBC9F-8FF4-4015-9C25-9206D1D3AC44}" srcOrd="0" destOrd="0" presId="urn:microsoft.com/office/officeart/2005/8/layout/vList4#1"/>
    <dgm:cxn modelId="{24D07F75-B011-42D5-ADDF-352A9E4F0F9C}" type="presParOf" srcId="{8119BD86-4846-4DF9-8BE1-A75ECCF1A24C}" destId="{E27AC229-653B-4623-ABD1-AB26480710DF}" srcOrd="1" destOrd="0" presId="urn:microsoft.com/office/officeart/2005/8/layout/vList4#1"/>
    <dgm:cxn modelId="{33802693-04C5-4260-A663-32859DA78330}" type="presParOf" srcId="{8119BD86-4846-4DF9-8BE1-A75ECCF1A24C}" destId="{6C7D66F9-417F-4298-81D3-1095F5593908}" srcOrd="2" destOrd="0" presId="urn:microsoft.com/office/officeart/2005/8/layout/vList4#1"/>
    <dgm:cxn modelId="{0A4B4C1D-81F7-4388-B04D-9EDBA35E85BE}" type="presParOf" srcId="{73559880-167E-4FCB-8721-5040BDE3A0D2}" destId="{F9B295AF-DD10-4F8C-B90E-F70E5928B1CF}" srcOrd="1" destOrd="0" presId="urn:microsoft.com/office/officeart/2005/8/layout/vList4#1"/>
    <dgm:cxn modelId="{1FD582CB-C802-4754-BCBC-F4F6185ADB0A}" type="presParOf" srcId="{73559880-167E-4FCB-8721-5040BDE3A0D2}" destId="{0C524ACB-A69C-4B01-9B3E-A6A91E0FF702}" srcOrd="2" destOrd="0" presId="urn:microsoft.com/office/officeart/2005/8/layout/vList4#1"/>
    <dgm:cxn modelId="{0FAB5A5C-4948-4EA8-9EC6-E886B4144938}" type="presParOf" srcId="{0C524ACB-A69C-4B01-9B3E-A6A91E0FF702}" destId="{143F0221-EABF-4268-8223-EBD16C3D4955}" srcOrd="0" destOrd="0" presId="urn:microsoft.com/office/officeart/2005/8/layout/vList4#1"/>
    <dgm:cxn modelId="{31F2FF28-4335-4D62-8AE2-ADD659D4218E}" type="presParOf" srcId="{0C524ACB-A69C-4B01-9B3E-A6A91E0FF702}" destId="{8567E01F-2078-44AD-A6B3-7DE194C56D49}" srcOrd="1" destOrd="0" presId="urn:microsoft.com/office/officeart/2005/8/layout/vList4#1"/>
    <dgm:cxn modelId="{94B78290-09FC-4B45-8BF9-43D4609AF16B}" type="presParOf" srcId="{0C524ACB-A69C-4B01-9B3E-A6A91E0FF702}" destId="{AAB58F36-0225-4C0E-9EE0-3C8B9F08CCF6}" srcOrd="2" destOrd="0" presId="urn:microsoft.com/office/officeart/2005/8/layout/vList4#1"/>
    <dgm:cxn modelId="{691BF2EF-7908-4966-B6B4-8BBFE7B53EB1}" type="presParOf" srcId="{73559880-167E-4FCB-8721-5040BDE3A0D2}" destId="{C4F1B74C-D934-4AFA-A64D-E20628A77F42}" srcOrd="3" destOrd="0" presId="urn:microsoft.com/office/officeart/2005/8/layout/vList4#1"/>
    <dgm:cxn modelId="{2DAC5E61-319D-4172-BC0B-8A274DACAE16}" type="presParOf" srcId="{73559880-167E-4FCB-8721-5040BDE3A0D2}" destId="{5080A57B-5929-4A60-A2CC-888C16825E07}" srcOrd="4" destOrd="0" presId="urn:microsoft.com/office/officeart/2005/8/layout/vList4#1"/>
    <dgm:cxn modelId="{0D9AC9C7-3F1E-443C-B888-A454170B8773}" type="presParOf" srcId="{5080A57B-5929-4A60-A2CC-888C16825E07}" destId="{897F9E47-A4D4-43CC-8D6E-5891D439B2AC}" srcOrd="0" destOrd="0" presId="urn:microsoft.com/office/officeart/2005/8/layout/vList4#1"/>
    <dgm:cxn modelId="{362FFE8C-6F76-4ADD-B1C3-70C3050FC85F}" type="presParOf" srcId="{5080A57B-5929-4A60-A2CC-888C16825E07}" destId="{E775D264-E76E-4A04-9F60-5144407D9D78}" srcOrd="1" destOrd="0" presId="urn:microsoft.com/office/officeart/2005/8/layout/vList4#1"/>
    <dgm:cxn modelId="{6CE03723-BE34-4D9D-B10D-1DECE04EC6A4}" type="presParOf" srcId="{5080A57B-5929-4A60-A2CC-888C16825E07}" destId="{4673BD8B-38FB-4E69-B176-ABE88425B905}" srcOrd="2" destOrd="0" presId="urn:microsoft.com/office/officeart/2005/8/layout/vList4#1"/>
    <dgm:cxn modelId="{A0F94575-8ED0-4DC5-A1D5-C7D696509638}" type="presParOf" srcId="{73559880-167E-4FCB-8721-5040BDE3A0D2}" destId="{3F428E83-B92C-463F-B417-B876ED8A808E}" srcOrd="5" destOrd="0" presId="urn:microsoft.com/office/officeart/2005/8/layout/vList4#1"/>
    <dgm:cxn modelId="{D614FF86-877C-4FD4-BD34-EED302F40BCC}" type="presParOf" srcId="{73559880-167E-4FCB-8721-5040BDE3A0D2}" destId="{80D357BD-93A3-4E36-95C7-10129C43C81C}" srcOrd="6" destOrd="0" presId="urn:microsoft.com/office/officeart/2005/8/layout/vList4#1"/>
    <dgm:cxn modelId="{BD6F6CB3-B41C-42AC-9D0F-097964B1A552}" type="presParOf" srcId="{80D357BD-93A3-4E36-95C7-10129C43C81C}" destId="{9C2908CF-1B93-4146-AAE4-3D7032BC4FD8}" srcOrd="0" destOrd="0" presId="urn:microsoft.com/office/officeart/2005/8/layout/vList4#1"/>
    <dgm:cxn modelId="{FBC7F5BF-2CB0-4853-AD54-2B9F8255A1EB}" type="presParOf" srcId="{80D357BD-93A3-4E36-95C7-10129C43C81C}" destId="{3886250D-9D18-4ECF-8E6B-E6F155D0FE39}" srcOrd="1" destOrd="0" presId="urn:microsoft.com/office/officeart/2005/8/layout/vList4#1"/>
    <dgm:cxn modelId="{98BF2A20-2466-4EE7-987E-DEE562A42AFA}" type="presParOf" srcId="{80D357BD-93A3-4E36-95C7-10129C43C81C}" destId="{E9AA076D-C558-46B7-8421-E1C36EEA3DBE}" srcOrd="2" destOrd="0" presId="urn:microsoft.com/office/officeart/2005/8/layout/vList4#1"/>
    <dgm:cxn modelId="{2CA05852-EEFD-4E71-8BFB-B3017796D91B}" type="presParOf" srcId="{73559880-167E-4FCB-8721-5040BDE3A0D2}" destId="{ACA8C10E-31B7-4BE2-93CD-CD26A869B665}" srcOrd="7" destOrd="0" presId="urn:microsoft.com/office/officeart/2005/8/layout/vList4#1"/>
    <dgm:cxn modelId="{D0D25580-A9A9-44F9-8CFE-2749D958AAEC}" type="presParOf" srcId="{73559880-167E-4FCB-8721-5040BDE3A0D2}" destId="{2C6F92C7-EA09-46B8-AE12-8462E924A235}" srcOrd="8" destOrd="0" presId="urn:microsoft.com/office/officeart/2005/8/layout/vList4#1"/>
    <dgm:cxn modelId="{6C087180-1A67-41F2-99BE-9C69117710EE}" type="presParOf" srcId="{2C6F92C7-EA09-46B8-AE12-8462E924A235}" destId="{D83E4C7D-24F0-4973-A96E-F65931685259}" srcOrd="0" destOrd="0" presId="urn:microsoft.com/office/officeart/2005/8/layout/vList4#1"/>
    <dgm:cxn modelId="{9F11E008-FC3C-4D55-84EF-BE4C4412F9D1}" type="presParOf" srcId="{2C6F92C7-EA09-46B8-AE12-8462E924A235}" destId="{A10342D0-8D78-47B5-8114-D8FF0415A679}" srcOrd="1" destOrd="0" presId="urn:microsoft.com/office/officeart/2005/8/layout/vList4#1"/>
    <dgm:cxn modelId="{C1F61391-98BA-47FA-A290-38F187DCC44C}" type="presParOf" srcId="{2C6F92C7-EA09-46B8-AE12-8462E924A235}" destId="{3B551805-BB75-4B65-BD49-63F6991157FE}" srcOrd="2" destOrd="0" presId="urn:microsoft.com/office/officeart/2005/8/layout/vList4#1"/>
    <dgm:cxn modelId="{5CBC8E4B-FA8E-46FB-8167-A8D115D0E398}" type="presParOf" srcId="{73559880-167E-4FCB-8721-5040BDE3A0D2}" destId="{98FF7FFD-A292-4BDF-9DE3-62FC1E066DE5}" srcOrd="9" destOrd="0" presId="urn:microsoft.com/office/officeart/2005/8/layout/vList4#1"/>
    <dgm:cxn modelId="{99BCE0CF-BF72-4E07-A46B-2E4340FB3DAF}" type="presParOf" srcId="{73559880-167E-4FCB-8721-5040BDE3A0D2}" destId="{2678566C-A464-478A-836D-48B29E1D1017}" srcOrd="10" destOrd="0" presId="urn:microsoft.com/office/officeart/2005/8/layout/vList4#1"/>
    <dgm:cxn modelId="{C24490BE-4BC1-4DA2-A57F-0D8A1D6797A6}" type="presParOf" srcId="{2678566C-A464-478A-836D-48B29E1D1017}" destId="{98E9021C-7E05-4339-965F-17276B975276}" srcOrd="0" destOrd="0" presId="urn:microsoft.com/office/officeart/2005/8/layout/vList4#1"/>
    <dgm:cxn modelId="{726345DF-246F-4620-92FA-8F9C527039CC}" type="presParOf" srcId="{2678566C-A464-478A-836D-48B29E1D1017}" destId="{59A46721-15B1-4E8A-9FEB-DD7F854318C1}" srcOrd="1" destOrd="0" presId="urn:microsoft.com/office/officeart/2005/8/layout/vList4#1"/>
    <dgm:cxn modelId="{0784405B-595C-4731-9F05-357A74648BC1}" type="presParOf" srcId="{2678566C-A464-478A-836D-48B29E1D1017}" destId="{31122865-BD0E-4EAA-9035-1971CD1F8150}" srcOrd="2" destOrd="0" presId="urn:microsoft.com/office/officeart/2005/8/layout/vList4#1"/>
    <dgm:cxn modelId="{D9DE78F1-CC5B-41C8-9B81-435E676E630D}" type="presParOf" srcId="{73559880-167E-4FCB-8721-5040BDE3A0D2}" destId="{7A155606-14FC-4DC2-B2F4-F5FFF28D407C}" srcOrd="11" destOrd="0" presId="urn:microsoft.com/office/officeart/2005/8/layout/vList4#1"/>
    <dgm:cxn modelId="{48DD1A08-B9F1-42F0-856D-11696190A0BF}" type="presParOf" srcId="{73559880-167E-4FCB-8721-5040BDE3A0D2}" destId="{0CC42C30-B65A-4652-9C2D-1FB897C8A1AD}" srcOrd="12" destOrd="0" presId="urn:microsoft.com/office/officeart/2005/8/layout/vList4#1"/>
    <dgm:cxn modelId="{74E7A174-CCAE-457D-A152-B39E064A5418}" type="presParOf" srcId="{0CC42C30-B65A-4652-9C2D-1FB897C8A1AD}" destId="{DC7718DF-AA48-4302-84BE-3AF06C22D7E7}" srcOrd="0" destOrd="0" presId="urn:microsoft.com/office/officeart/2005/8/layout/vList4#1"/>
    <dgm:cxn modelId="{5CCEBF0E-ED8E-4CE6-8EF0-00B825F9FD1F}" type="presParOf" srcId="{0CC42C30-B65A-4652-9C2D-1FB897C8A1AD}" destId="{97E882F4-982A-444D-AD28-D801DDD0165F}" srcOrd="1" destOrd="0" presId="urn:microsoft.com/office/officeart/2005/8/layout/vList4#1"/>
    <dgm:cxn modelId="{07DDFA20-6687-4764-947A-C7002F7DB636}" type="presParOf" srcId="{0CC42C30-B65A-4652-9C2D-1FB897C8A1AD}" destId="{182D05EB-C37F-4A56-8028-357B92332ED7}" srcOrd="2" destOrd="0" presId="urn:microsoft.com/office/officeart/2005/8/layout/vList4#1"/>
    <dgm:cxn modelId="{248B09B6-E98E-494B-A49F-4697EA3DF80A}" type="presParOf" srcId="{73559880-167E-4FCB-8721-5040BDE3A0D2}" destId="{C35FCDBA-D559-4CF8-8596-D0F7AE9AC877}" srcOrd="13" destOrd="0" presId="urn:microsoft.com/office/officeart/2005/8/layout/vList4#1"/>
    <dgm:cxn modelId="{8007DEA7-5F08-4C3E-A05A-126170647246}" type="presParOf" srcId="{73559880-167E-4FCB-8721-5040BDE3A0D2}" destId="{0DA3A2D2-E689-4C28-BE12-6830FA8396AA}" srcOrd="14" destOrd="0" presId="urn:microsoft.com/office/officeart/2005/8/layout/vList4#1"/>
    <dgm:cxn modelId="{A2B33364-301E-4600-9B8F-E615718BB5F7}" type="presParOf" srcId="{0DA3A2D2-E689-4C28-BE12-6830FA8396AA}" destId="{6F571D72-5C81-4121-A20B-0AB32DB9F870}" srcOrd="0" destOrd="0" presId="urn:microsoft.com/office/officeart/2005/8/layout/vList4#1"/>
    <dgm:cxn modelId="{B94C8FB4-29E4-40C1-8E06-8FCA6343D2A0}" type="presParOf" srcId="{0DA3A2D2-E689-4C28-BE12-6830FA8396AA}" destId="{57F3226E-BF51-4D7B-BC17-2A884E2E44B6}" srcOrd="1" destOrd="0" presId="urn:microsoft.com/office/officeart/2005/8/layout/vList4#1"/>
    <dgm:cxn modelId="{FCA36485-C0EF-46FD-8159-528C114B4332}" type="presParOf" srcId="{0DA3A2D2-E689-4C28-BE12-6830FA8396AA}" destId="{9A306CE0-90E0-4892-B131-7F7FFC85503F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C3388-E1F2-42F4-BA7B-C2952036039E}">
      <dsp:nvSpPr>
        <dsp:cNvPr id="0" name=""/>
        <dsp:cNvSpPr/>
      </dsp:nvSpPr>
      <dsp:spPr>
        <a:xfrm>
          <a:off x="0" y="0"/>
          <a:ext cx="6096000" cy="12192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/>
            <a:t>Живые организмы</a:t>
          </a:r>
          <a:endParaRPr lang="ru-RU" sz="5600" kern="1200" dirty="0"/>
        </a:p>
      </dsp:txBody>
      <dsp:txXfrm>
        <a:off x="0" y="0"/>
        <a:ext cx="6096000" cy="1219200"/>
      </dsp:txXfrm>
    </dsp:sp>
    <dsp:sp modelId="{F34A8589-B34F-40AC-8FF9-86F130BA8FAF}">
      <dsp:nvSpPr>
        <dsp:cNvPr id="0" name=""/>
        <dsp:cNvSpPr/>
      </dsp:nvSpPr>
      <dsp:spPr>
        <a:xfrm>
          <a:off x="2976" y="1219200"/>
          <a:ext cx="2030015" cy="2560320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Верхний слой литосферы</a:t>
          </a:r>
          <a:endParaRPr lang="ru-RU" sz="2800" kern="1200" dirty="0"/>
        </a:p>
      </dsp:txBody>
      <dsp:txXfrm>
        <a:off x="2976" y="1219200"/>
        <a:ext cx="2030015" cy="2560320"/>
      </dsp:txXfrm>
    </dsp:sp>
    <dsp:sp modelId="{932C682B-8D51-411B-B7A0-0D945AD94CA2}">
      <dsp:nvSpPr>
        <dsp:cNvPr id="0" name=""/>
        <dsp:cNvSpPr/>
      </dsp:nvSpPr>
      <dsp:spPr>
        <a:xfrm>
          <a:off x="2032992" y="1219200"/>
          <a:ext cx="2030015" cy="256032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Вся гидросфера</a:t>
          </a:r>
          <a:endParaRPr lang="ru-RU" sz="2800" kern="1200" dirty="0"/>
        </a:p>
      </dsp:txBody>
      <dsp:txXfrm>
        <a:off x="2032992" y="1219200"/>
        <a:ext cx="2030015" cy="2560320"/>
      </dsp:txXfrm>
    </dsp:sp>
    <dsp:sp modelId="{78B1AFFC-3EC8-4300-816B-DC6B3A9737CD}">
      <dsp:nvSpPr>
        <dsp:cNvPr id="0" name=""/>
        <dsp:cNvSpPr/>
      </dsp:nvSpPr>
      <dsp:spPr>
        <a:xfrm>
          <a:off x="4063007" y="1219200"/>
          <a:ext cx="2030015" cy="2560320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Нижний слой атмосферы</a:t>
          </a:r>
          <a:endParaRPr lang="ru-RU" sz="2800" kern="1200" dirty="0"/>
        </a:p>
      </dsp:txBody>
      <dsp:txXfrm>
        <a:off x="4063007" y="1219200"/>
        <a:ext cx="2030015" cy="2560320"/>
      </dsp:txXfrm>
    </dsp:sp>
    <dsp:sp modelId="{93866BD2-2E4C-42B0-AE4A-C6FC8790B369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2B634-9260-4CE0-BF39-979F926AFCFF}">
      <dsp:nvSpPr>
        <dsp:cNvPr id="0" name=""/>
        <dsp:cNvSpPr/>
      </dsp:nvSpPr>
      <dsp:spPr>
        <a:xfrm>
          <a:off x="257296" y="95929"/>
          <a:ext cx="3403385" cy="20365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живое вещество</a:t>
          </a:r>
          <a:endParaRPr lang="ru-RU" sz="5100" kern="1200" dirty="0"/>
        </a:p>
      </dsp:txBody>
      <dsp:txXfrm>
        <a:off x="257296" y="95929"/>
        <a:ext cx="3403385" cy="2036599"/>
      </dsp:txXfrm>
    </dsp:sp>
    <dsp:sp modelId="{29CB59A8-0C9B-435A-B146-4A906A4D09E4}">
      <dsp:nvSpPr>
        <dsp:cNvPr id="0" name=""/>
        <dsp:cNvSpPr/>
      </dsp:nvSpPr>
      <dsp:spPr>
        <a:xfrm>
          <a:off x="4247392" y="94540"/>
          <a:ext cx="3403385" cy="20985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косное</a:t>
          </a:r>
          <a:endParaRPr lang="ru-RU" sz="5100" kern="1200" dirty="0"/>
        </a:p>
      </dsp:txBody>
      <dsp:txXfrm>
        <a:off x="4247392" y="94540"/>
        <a:ext cx="3403385" cy="2098554"/>
      </dsp:txXfrm>
    </dsp:sp>
    <dsp:sp modelId="{C790CBAE-CC7A-4DA7-93F9-B9B1502F48C4}">
      <dsp:nvSpPr>
        <dsp:cNvPr id="0" name=""/>
        <dsp:cNvSpPr/>
      </dsp:nvSpPr>
      <dsp:spPr>
        <a:xfrm>
          <a:off x="197158" y="2411647"/>
          <a:ext cx="3403385" cy="191556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биокосное</a:t>
          </a:r>
          <a:endParaRPr lang="ru-RU" sz="5100" kern="1200" dirty="0"/>
        </a:p>
      </dsp:txBody>
      <dsp:txXfrm>
        <a:off x="197158" y="2411647"/>
        <a:ext cx="3403385" cy="1915568"/>
      </dsp:txXfrm>
    </dsp:sp>
    <dsp:sp modelId="{D5105383-2619-4800-8935-AF6010A49186}">
      <dsp:nvSpPr>
        <dsp:cNvPr id="0" name=""/>
        <dsp:cNvSpPr/>
      </dsp:nvSpPr>
      <dsp:spPr>
        <a:xfrm>
          <a:off x="4247392" y="2439674"/>
          <a:ext cx="3403385" cy="185951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биогенное</a:t>
          </a:r>
          <a:endParaRPr lang="ru-RU" sz="5100" kern="1200" dirty="0"/>
        </a:p>
      </dsp:txBody>
      <dsp:txXfrm>
        <a:off x="4247392" y="2439674"/>
        <a:ext cx="3403385" cy="18595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A172D-B5AF-4636-A9B7-9279ED6200AD}">
      <dsp:nvSpPr>
        <dsp:cNvPr id="0" name=""/>
        <dsp:cNvSpPr/>
      </dsp:nvSpPr>
      <dsp:spPr>
        <a:xfrm>
          <a:off x="3410154" y="1180143"/>
          <a:ext cx="1511844" cy="151202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7B6CFC7-8EAB-4D34-967A-E87DA4E0A81E}">
      <dsp:nvSpPr>
        <dsp:cNvPr id="0" name=""/>
        <dsp:cNvSpPr/>
      </dsp:nvSpPr>
      <dsp:spPr>
        <a:xfrm>
          <a:off x="2795637" y="0"/>
          <a:ext cx="2740879" cy="92705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Огромным видовым разнообразием;</a:t>
          </a:r>
          <a:endParaRPr lang="ru-RU" sz="2400" kern="1200" dirty="0"/>
        </a:p>
      </dsp:txBody>
      <dsp:txXfrm>
        <a:off x="2795637" y="0"/>
        <a:ext cx="2740879" cy="927056"/>
      </dsp:txXfrm>
    </dsp:sp>
    <dsp:sp modelId="{F5B6ABFE-1AA1-4509-B043-51F4C190C27A}">
      <dsp:nvSpPr>
        <dsp:cNvPr id="0" name=""/>
        <dsp:cNvSpPr/>
      </dsp:nvSpPr>
      <dsp:spPr>
        <a:xfrm>
          <a:off x="3853628" y="1393366"/>
          <a:ext cx="1511844" cy="151202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D2D253E-A444-42B1-B6F7-E63B6709A1B8}">
      <dsp:nvSpPr>
        <dsp:cNvPr id="0" name=""/>
        <dsp:cNvSpPr/>
      </dsp:nvSpPr>
      <dsp:spPr>
        <a:xfrm>
          <a:off x="4714912" y="857259"/>
          <a:ext cx="3831919" cy="1019762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Самовоспроизводством;</a:t>
          </a:r>
          <a:endParaRPr lang="ru-RU" sz="2400" kern="1200" dirty="0"/>
        </a:p>
      </dsp:txBody>
      <dsp:txXfrm>
        <a:off x="4714912" y="857259"/>
        <a:ext cx="3831919" cy="1019762"/>
      </dsp:txXfrm>
    </dsp:sp>
    <dsp:sp modelId="{3E89F836-391D-444A-8AB5-1BA7FF32054C}">
      <dsp:nvSpPr>
        <dsp:cNvPr id="0" name=""/>
        <dsp:cNvSpPr/>
      </dsp:nvSpPr>
      <dsp:spPr>
        <a:xfrm>
          <a:off x="3962607" y="1873118"/>
          <a:ext cx="1511844" cy="151202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A0F3740-D237-4DE8-974A-DC807DDCB6ED}">
      <dsp:nvSpPr>
        <dsp:cNvPr id="0" name=""/>
        <dsp:cNvSpPr/>
      </dsp:nvSpPr>
      <dsp:spPr>
        <a:xfrm>
          <a:off x="4964921" y="2214573"/>
          <a:ext cx="3736671" cy="1089291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Неоднородным распределением живого вещества на Земле;</a:t>
          </a:r>
          <a:endParaRPr lang="ru-RU" sz="2400" kern="1200" dirty="0"/>
        </a:p>
      </dsp:txBody>
      <dsp:txXfrm>
        <a:off x="4964921" y="2214573"/>
        <a:ext cx="3736671" cy="1089291"/>
      </dsp:txXfrm>
    </dsp:sp>
    <dsp:sp modelId="{94BB7C48-F7B4-4710-B8FA-2EED4DC45C85}">
      <dsp:nvSpPr>
        <dsp:cNvPr id="0" name=""/>
        <dsp:cNvSpPr/>
      </dsp:nvSpPr>
      <dsp:spPr>
        <a:xfrm>
          <a:off x="3655829" y="2257846"/>
          <a:ext cx="1511844" cy="151202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25F8601-407E-43E1-9B24-56418A07025E}">
      <dsp:nvSpPr>
        <dsp:cNvPr id="0" name=""/>
        <dsp:cNvSpPr/>
      </dsp:nvSpPr>
      <dsp:spPr>
        <a:xfrm>
          <a:off x="4512210" y="3638697"/>
          <a:ext cx="2740879" cy="99658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Иерархичностью;</a:t>
          </a:r>
          <a:endParaRPr lang="ru-RU" sz="2400" kern="1200" dirty="0"/>
        </a:p>
      </dsp:txBody>
      <dsp:txXfrm>
        <a:off x="4512210" y="3638697"/>
        <a:ext cx="2740879" cy="996586"/>
      </dsp:txXfrm>
    </dsp:sp>
    <dsp:sp modelId="{6CFB9F2A-4F28-4A9C-8C38-E97F67F83972}">
      <dsp:nvSpPr>
        <dsp:cNvPr id="0" name=""/>
        <dsp:cNvSpPr/>
      </dsp:nvSpPr>
      <dsp:spPr>
        <a:xfrm>
          <a:off x="3164479" y="2257846"/>
          <a:ext cx="1511844" cy="1512029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25105A8-77F5-4A88-AA14-ABA67E6296C4}">
      <dsp:nvSpPr>
        <dsp:cNvPr id="0" name=""/>
        <dsp:cNvSpPr/>
      </dsp:nvSpPr>
      <dsp:spPr>
        <a:xfrm>
          <a:off x="808492" y="3638697"/>
          <a:ext cx="3282021" cy="99658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Биомассой и биопродуктивностью;</a:t>
          </a:r>
          <a:endParaRPr lang="ru-RU" sz="2400" kern="1200" dirty="0"/>
        </a:p>
      </dsp:txBody>
      <dsp:txXfrm>
        <a:off x="808492" y="3638697"/>
        <a:ext cx="3282021" cy="996586"/>
      </dsp:txXfrm>
    </dsp:sp>
    <dsp:sp modelId="{F6651EF6-8A5B-498C-9E15-142690F9E4FC}">
      <dsp:nvSpPr>
        <dsp:cNvPr id="0" name=""/>
        <dsp:cNvSpPr/>
      </dsp:nvSpPr>
      <dsp:spPr>
        <a:xfrm>
          <a:off x="2857701" y="1873118"/>
          <a:ext cx="1511844" cy="151202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87C59F9-966D-48E5-9F8F-58866521163F}">
      <dsp:nvSpPr>
        <dsp:cNvPr id="0" name=""/>
        <dsp:cNvSpPr/>
      </dsp:nvSpPr>
      <dsp:spPr>
        <a:xfrm>
          <a:off x="548797" y="2178583"/>
          <a:ext cx="2541542" cy="1089291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Устойчивостью;</a:t>
          </a:r>
          <a:endParaRPr lang="ru-RU" sz="2400" kern="1200" dirty="0"/>
        </a:p>
      </dsp:txBody>
      <dsp:txXfrm>
        <a:off x="548797" y="2178583"/>
        <a:ext cx="2541542" cy="1089291"/>
      </dsp:txXfrm>
    </dsp:sp>
    <dsp:sp modelId="{969BEDD8-79CC-4F8B-9A72-3F41078EE5FF}">
      <dsp:nvSpPr>
        <dsp:cNvPr id="0" name=""/>
        <dsp:cNvSpPr/>
      </dsp:nvSpPr>
      <dsp:spPr>
        <a:xfrm>
          <a:off x="2966680" y="1393366"/>
          <a:ext cx="1511844" cy="151202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9618D6C-1185-42EF-A8E2-60F2EB4171E2}">
      <dsp:nvSpPr>
        <dsp:cNvPr id="0" name=""/>
        <dsp:cNvSpPr/>
      </dsp:nvSpPr>
      <dsp:spPr>
        <a:xfrm>
          <a:off x="665615" y="880703"/>
          <a:ext cx="2591376" cy="1019762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Саморегуляцией;</a:t>
          </a:r>
          <a:endParaRPr lang="ru-RU" sz="2400" kern="1200" dirty="0"/>
        </a:p>
      </dsp:txBody>
      <dsp:txXfrm>
        <a:off x="665615" y="880703"/>
        <a:ext cx="2591376" cy="10197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52897-35F8-47C5-8044-6537E225D255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E170C-9514-4FB3-A1FB-C25261F9F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848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E170C-9514-4FB3-A1FB-C25261F9FFC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0606FC-2774-4A96-ACA3-FAFEC14E0A3D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81182E-8C90-4548-A1B9-8997F4EB31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slide" Target="slide12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80000">
              <a:schemeClr val="accent5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5715016"/>
            <a:ext cx="5500726" cy="1142984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Любимова М.Ф.,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учитель биологии, ГОУ 48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2010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1857364"/>
            <a:ext cx="7474968" cy="258532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Биосфера: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структура и функции</a:t>
            </a:r>
          </a:p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14290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Уровни организации живой материи</a:t>
            </a:r>
            <a:endParaRPr lang="ru-RU" sz="28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00034" y="928670"/>
          <a:ext cx="7929618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Управляющая кнопка: далее 26">
            <a:hlinkClick r:id="rId7" action="ppaction://hlinksldjump" highlightClick="1"/>
          </p:cNvPr>
          <p:cNvSpPr/>
          <p:nvPr/>
        </p:nvSpPr>
        <p:spPr>
          <a:xfrm>
            <a:off x="8501090" y="6143644"/>
            <a:ext cx="428628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571612"/>
            <a:ext cx="8286808" cy="473975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</a:t>
            </a:r>
            <a:r>
              <a:rPr lang="ru-RU" sz="3200" dirty="0" smtClean="0"/>
              <a:t>Круговорот воды</a:t>
            </a:r>
          </a:p>
          <a:p>
            <a:pPr>
              <a:buFont typeface="Wingdings" pitchFamily="2" charset="2"/>
              <a:buChar char="Ø"/>
            </a:pPr>
            <a:endParaRPr lang="ru-RU" sz="3200" dirty="0"/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  Круговорот углерода</a:t>
            </a:r>
          </a:p>
          <a:p>
            <a:pPr>
              <a:buFont typeface="Wingdings" pitchFamily="2" charset="2"/>
              <a:buChar char="Ø"/>
            </a:pPr>
            <a:endParaRPr lang="ru-RU" sz="3200" dirty="0"/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  Круговорот азота</a:t>
            </a:r>
          </a:p>
          <a:p>
            <a:pPr>
              <a:buFont typeface="Wingdings" pitchFamily="2" charset="2"/>
              <a:buChar char="Ø"/>
            </a:pPr>
            <a:endParaRPr lang="ru-RU" sz="3200" dirty="0"/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  Круговорот серы</a:t>
            </a:r>
          </a:p>
          <a:p>
            <a:pPr>
              <a:buFont typeface="Wingdings" pitchFamily="2" charset="2"/>
              <a:buChar char="Ø"/>
            </a:pPr>
            <a:endParaRPr lang="ru-RU" sz="2800" dirty="0"/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  Круговорот фосфора</a:t>
            </a:r>
            <a:endParaRPr lang="ru-RU" sz="3200" dirty="0"/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5000628" y="2786058"/>
            <a:ext cx="428628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5143504" y="5643578"/>
            <a:ext cx="428628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5000628" y="3786190"/>
            <a:ext cx="428628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rId5" action="ppaction://hlinksldjump" highlightClick="1"/>
          </p:cNvPr>
          <p:cNvSpPr/>
          <p:nvPr/>
        </p:nvSpPr>
        <p:spPr>
          <a:xfrm>
            <a:off x="5000628" y="1857364"/>
            <a:ext cx="428628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14348" y="285728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Деятельность живых организмов служит основой круговорота веществ в природе:</a:t>
            </a:r>
          </a:p>
        </p:txBody>
      </p:sp>
      <p:sp>
        <p:nvSpPr>
          <p:cNvPr id="11" name="Управляющая кнопка: в конец 10">
            <a:hlinkClick r:id="rId6" action="ppaction://hlinksldjump" highlightClick="1"/>
          </p:cNvPr>
          <p:cNvSpPr/>
          <p:nvPr/>
        </p:nvSpPr>
        <p:spPr>
          <a:xfrm>
            <a:off x="7429520" y="6357958"/>
            <a:ext cx="928694" cy="50004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utoUpdateAnimBg="0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382" y="148471"/>
            <a:ext cx="7929618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000" dirty="0" smtClean="0">
                <a:solidFill>
                  <a:srgbClr val="C00000"/>
                </a:solidFill>
              </a:rPr>
              <a:t>Молекула</a:t>
            </a:r>
            <a:r>
              <a:rPr lang="ru-RU" sz="2000" dirty="0" smtClean="0"/>
              <a:t> – любая живая система проявляется на уровне функционирования биополимеров (сложных органических соединений), построенных из большого количества единиц – мономеров (просто устроенные соединения)</a:t>
            </a:r>
          </a:p>
          <a:p>
            <a:pPr>
              <a:spcAft>
                <a:spcPts val="1800"/>
              </a:spcAft>
            </a:pPr>
            <a:r>
              <a:rPr lang="ru-RU" sz="2000" dirty="0" smtClean="0">
                <a:solidFill>
                  <a:srgbClr val="C00000"/>
                </a:solidFill>
              </a:rPr>
              <a:t>Клетка</a:t>
            </a:r>
            <a:r>
              <a:rPr lang="ru-RU" sz="2000" dirty="0" smtClean="0"/>
              <a:t> – клетка является единицей развития живых организмов. Она представляет саморегулирующуюся, самовоспроизводящуюся живую систему.</a:t>
            </a:r>
          </a:p>
          <a:p>
            <a:pPr>
              <a:spcAft>
                <a:spcPts val="1800"/>
              </a:spcAft>
            </a:pPr>
            <a:r>
              <a:rPr lang="ru-RU" sz="2000" dirty="0" smtClean="0">
                <a:solidFill>
                  <a:srgbClr val="C00000"/>
                </a:solidFill>
              </a:rPr>
              <a:t>Ткань </a:t>
            </a:r>
            <a:r>
              <a:rPr lang="ru-RU" sz="2000" dirty="0" smtClean="0"/>
              <a:t>– совокупность сходных по строению клеток и межклеточного вещества, объединенных выполнением общей функции</a:t>
            </a:r>
          </a:p>
          <a:p>
            <a:pPr>
              <a:spcAft>
                <a:spcPts val="1800"/>
              </a:spcAft>
            </a:pPr>
            <a:r>
              <a:rPr lang="ru-RU" sz="2000" dirty="0" smtClean="0">
                <a:solidFill>
                  <a:srgbClr val="C00000"/>
                </a:solidFill>
              </a:rPr>
              <a:t>Орган</a:t>
            </a:r>
            <a:r>
              <a:rPr lang="ru-RU" sz="2000" dirty="0" smtClean="0"/>
              <a:t> – структурно-функциональное объединение нескольких типов тканей</a:t>
            </a:r>
          </a:p>
          <a:p>
            <a:pPr>
              <a:spcAft>
                <a:spcPts val="1800"/>
              </a:spcAft>
            </a:pPr>
            <a:r>
              <a:rPr lang="ru-RU" sz="2000" dirty="0" smtClean="0">
                <a:solidFill>
                  <a:srgbClr val="C00000"/>
                </a:solidFill>
              </a:rPr>
              <a:t>Организм</a:t>
            </a:r>
            <a:r>
              <a:rPr lang="ru-RU" sz="2000" dirty="0" smtClean="0"/>
              <a:t> – представляет собой целостную систему органов, специализированных для выполнения различных функций</a:t>
            </a:r>
          </a:p>
          <a:p>
            <a:pPr>
              <a:spcAft>
                <a:spcPts val="1800"/>
              </a:spcAft>
            </a:pPr>
            <a:r>
              <a:rPr lang="ru-RU" sz="2000" dirty="0" smtClean="0">
                <a:solidFill>
                  <a:srgbClr val="C00000"/>
                </a:solidFill>
              </a:rPr>
              <a:t>Популяция</a:t>
            </a:r>
            <a:r>
              <a:rPr lang="ru-RU" sz="2000" dirty="0" smtClean="0"/>
              <a:t> – совокупность организмов одного и того же вида, объединенных общим местом обитания</a:t>
            </a:r>
          </a:p>
          <a:p>
            <a:pPr>
              <a:spcAft>
                <a:spcPts val="1800"/>
              </a:spcAft>
            </a:pPr>
            <a:r>
              <a:rPr lang="ru-RU" sz="2000" dirty="0" smtClean="0">
                <a:solidFill>
                  <a:srgbClr val="C00000"/>
                </a:solidFill>
              </a:rPr>
              <a:t>Биогеоценоз</a:t>
            </a:r>
            <a:r>
              <a:rPr lang="ru-RU" sz="2000" dirty="0" smtClean="0"/>
              <a:t> – совокупность организмов разных видов и факторов среды их обитания, объединенных обменом веществ</a:t>
            </a:r>
            <a:endParaRPr lang="ru-RU" sz="2000" dirty="0"/>
          </a:p>
        </p:txBody>
      </p:sp>
      <p:sp>
        <p:nvSpPr>
          <p:cNvPr id="3" name="Управляющая кнопка: домой 2">
            <a:hlinkClick r:id="rId3" action="ppaction://hlinksldjump" highlightClick="1"/>
          </p:cNvPr>
          <p:cNvSpPr/>
          <p:nvPr/>
        </p:nvSpPr>
        <p:spPr>
          <a:xfrm>
            <a:off x="571472" y="5929330"/>
            <a:ext cx="42862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357166"/>
            <a:ext cx="5044768" cy="6000792"/>
          </a:xfrm>
          <a:prstGeom prst="rect">
            <a:avLst/>
          </a:prstGeom>
        </p:spPr>
      </p:pic>
      <p:sp>
        <p:nvSpPr>
          <p:cNvPr id="4" name="Управляющая кнопка: домой 3">
            <a:hlinkClick r:id="rId4" action="ppaction://hlinksldjump" highlightClick="1"/>
          </p:cNvPr>
          <p:cNvSpPr/>
          <p:nvPr/>
        </p:nvSpPr>
        <p:spPr>
          <a:xfrm>
            <a:off x="7858148" y="5429264"/>
            <a:ext cx="714380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7858148" y="6143644"/>
            <a:ext cx="714380" cy="7143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714356"/>
            <a:ext cx="4714908" cy="5214974"/>
          </a:xfrm>
          <a:prstGeom prst="rect">
            <a:avLst/>
          </a:prstGeom>
        </p:spPr>
      </p:pic>
      <p:sp>
        <p:nvSpPr>
          <p:cNvPr id="3" name="Управляющая кнопка: домой 2">
            <a:hlinkClick r:id="rId4" action="ppaction://hlinksldjump" highlightClick="1"/>
          </p:cNvPr>
          <p:cNvSpPr/>
          <p:nvPr/>
        </p:nvSpPr>
        <p:spPr>
          <a:xfrm>
            <a:off x="7858148" y="5429264"/>
            <a:ext cx="642942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7901439" y="6043610"/>
            <a:ext cx="571504" cy="64291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1214422"/>
            <a:ext cx="5786478" cy="4357718"/>
          </a:xfrm>
          <a:prstGeom prst="rect">
            <a:avLst/>
          </a:prstGeom>
        </p:spPr>
      </p:pic>
      <p:sp>
        <p:nvSpPr>
          <p:cNvPr id="3" name="Управляющая кнопка: домой 2">
            <a:hlinkClick r:id="rId4" action="ppaction://hlinksldjump" highlightClick="1"/>
          </p:cNvPr>
          <p:cNvSpPr/>
          <p:nvPr/>
        </p:nvSpPr>
        <p:spPr>
          <a:xfrm>
            <a:off x="8001024" y="6000768"/>
            <a:ext cx="42862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.gif"/>
          <p:cNvPicPr>
            <a:picLocks noChangeAspect="1"/>
          </p:cNvPicPr>
          <p:nvPr/>
        </p:nvPicPr>
        <p:blipFill>
          <a:blip r:embed="rId3">
            <a:lum bright="-10000" contrast="30000"/>
          </a:blip>
          <a:stretch>
            <a:fillRect/>
          </a:stretch>
        </p:blipFill>
        <p:spPr>
          <a:xfrm>
            <a:off x="1571604" y="1000108"/>
            <a:ext cx="5302691" cy="4857784"/>
          </a:xfrm>
          <a:prstGeom prst="rect">
            <a:avLst/>
          </a:prstGeom>
        </p:spPr>
      </p:pic>
      <p:sp>
        <p:nvSpPr>
          <p:cNvPr id="4" name="Управляющая кнопка: домой 3">
            <a:hlinkClick r:id="rId4" action="ppaction://hlinksldjump" highlightClick="1"/>
          </p:cNvPr>
          <p:cNvSpPr/>
          <p:nvPr/>
        </p:nvSpPr>
        <p:spPr>
          <a:xfrm>
            <a:off x="8143900" y="6000768"/>
            <a:ext cx="642942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80000">
              <a:schemeClr val="accent5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1"/>
            <a:ext cx="7715304" cy="5663089"/>
          </a:xfrm>
          <a:prstGeom prst="rect">
            <a:avLst/>
          </a:prstGeom>
          <a:solidFill>
            <a:srgbClr val="FFCC66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Проверь себя:</a:t>
            </a:r>
          </a:p>
          <a:p>
            <a:pPr algn="ctr"/>
            <a:endParaRPr lang="ru-RU" dirty="0"/>
          </a:p>
          <a:p>
            <a:r>
              <a:rPr lang="ru-RU" sz="2400" dirty="0" smtClean="0"/>
              <a:t>Какие организмы поглощают диоксид углерода из атмосферы?</a:t>
            </a:r>
          </a:p>
          <a:p>
            <a:r>
              <a:rPr lang="ru-RU" sz="2400" dirty="0" smtClean="0">
                <a:sym typeface="Wingdings"/>
                <a:hlinkClick r:id="rId2" action="ppaction://hlinksldjump"/>
              </a:rPr>
              <a:t>  </a:t>
            </a:r>
            <a:r>
              <a:rPr lang="ru-RU" sz="2400" dirty="0" smtClean="0">
                <a:hlinkClick r:id="rId2" action="ppaction://hlinksldjump"/>
              </a:rPr>
              <a:t>Растения</a:t>
            </a:r>
            <a:r>
              <a:rPr lang="ru-RU" sz="2400" dirty="0" smtClean="0"/>
              <a:t> 			</a:t>
            </a:r>
            <a:r>
              <a:rPr lang="ru-RU" sz="2400" dirty="0" smtClean="0">
                <a:sym typeface="Wingdings"/>
              </a:rPr>
              <a:t> </a:t>
            </a:r>
            <a:r>
              <a:rPr lang="ru-RU" sz="2400" dirty="0" smtClean="0">
                <a:sym typeface="Wingdings"/>
                <a:hlinkClick r:id="rId3" action="ppaction://hlinksldjump"/>
              </a:rPr>
              <a:t> </a:t>
            </a:r>
            <a:r>
              <a:rPr lang="ru-RU" sz="2400" dirty="0" smtClean="0">
                <a:hlinkClick r:id="rId3" action="ppaction://hlinksldjump"/>
              </a:rPr>
              <a:t>Животные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Каким путем связанный углерод возвращается в атмосферу?</a:t>
            </a:r>
          </a:p>
          <a:p>
            <a:r>
              <a:rPr lang="ru-RU" sz="2400" dirty="0" smtClean="0">
                <a:sym typeface="Wingdings"/>
                <a:hlinkClick r:id="rId2" action="ppaction://hlinksldjump"/>
              </a:rPr>
              <a:t></a:t>
            </a:r>
            <a:r>
              <a:rPr lang="ru-RU" sz="2400" dirty="0" smtClean="0">
                <a:hlinkClick r:id="rId2" action="ppaction://hlinksldjump"/>
              </a:rPr>
              <a:t>  Дышат организмы </a:t>
            </a:r>
            <a:r>
              <a:rPr lang="ru-RU" sz="2400" dirty="0" smtClean="0"/>
              <a:t>	</a:t>
            </a:r>
            <a:r>
              <a:rPr lang="ru-RU" sz="2400" dirty="0" smtClean="0">
                <a:sym typeface="Wingdings"/>
                <a:hlinkClick r:id="rId3" action="ppaction://hlinksldjump"/>
              </a:rPr>
              <a:t> </a:t>
            </a:r>
            <a:r>
              <a:rPr lang="ru-RU" sz="2400" dirty="0" smtClean="0">
                <a:hlinkClick r:id="rId3" action="ppaction://hlinksldjump"/>
              </a:rPr>
              <a:t>Разрушаются полезные </a:t>
            </a:r>
            <a:r>
              <a:rPr lang="ru-RU" sz="2400" dirty="0" smtClean="0"/>
              <a:t>						ископаемые</a:t>
            </a:r>
          </a:p>
          <a:p>
            <a:endParaRPr lang="ru-RU" sz="2400" dirty="0"/>
          </a:p>
          <a:p>
            <a:r>
              <a:rPr lang="ru-RU" sz="2400" dirty="0" smtClean="0"/>
              <a:t>Что делают микроорганизмы?</a:t>
            </a:r>
          </a:p>
          <a:p>
            <a:r>
              <a:rPr lang="ru-RU" sz="2400" dirty="0" smtClean="0">
                <a:sym typeface="Wingdings"/>
                <a:hlinkClick r:id="rId4" action="ppaction://hlinksldjump"/>
              </a:rPr>
              <a:t></a:t>
            </a:r>
            <a:r>
              <a:rPr lang="ru-RU" sz="2400" dirty="0" smtClean="0">
                <a:hlinkClick r:id="rId4" action="ppaction://hlinksldjump"/>
              </a:rPr>
              <a:t> Фиксируют азот </a:t>
            </a:r>
            <a:r>
              <a:rPr lang="ru-RU" sz="2400" dirty="0" smtClean="0"/>
              <a:t>		 </a:t>
            </a:r>
            <a:r>
              <a:rPr lang="ru-RU" sz="2400" dirty="0" smtClean="0">
                <a:sym typeface="Wingdings"/>
                <a:hlinkClick r:id="rId2" action="ppaction://hlinksldjump"/>
              </a:rPr>
              <a:t> </a:t>
            </a:r>
            <a:r>
              <a:rPr lang="ru-RU" sz="2400" dirty="0" smtClean="0">
                <a:hlinkClick r:id="rId2" action="ppaction://hlinksldjump"/>
              </a:rPr>
              <a:t>Осуществляют реакцию </a:t>
            </a:r>
            <a:r>
              <a:rPr lang="ru-RU" sz="2400" dirty="0" smtClean="0"/>
              <a:t>					окисления и восстановления</a:t>
            </a:r>
            <a:endParaRPr lang="ru-RU" sz="2400" dirty="0"/>
          </a:p>
          <a:p>
            <a:r>
              <a:rPr lang="ru-RU" sz="2400" dirty="0" smtClean="0"/>
              <a:t>   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Улыбка - рожица.wm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1571612"/>
            <a:ext cx="4315775" cy="371636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15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2967335"/>
            <a:ext cx="6681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57488" y="714356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Содержание: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214414" y="1643050"/>
            <a:ext cx="7000924" cy="40318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 smtClean="0"/>
              <a:t>Структура биосферы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Факторы эволюции биосферы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Состав</a:t>
            </a:r>
            <a:r>
              <a:rPr lang="en-US" sz="3200" dirty="0" smtClean="0"/>
              <a:t> </a:t>
            </a:r>
            <a:r>
              <a:rPr lang="ru-RU" sz="3200" dirty="0" smtClean="0"/>
              <a:t>и структура биосферы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Биосфера как экосистема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Уровни организации живых организмов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Круговорот веществ</a:t>
            </a:r>
            <a:endParaRPr lang="en-US" sz="3200" dirty="0" smtClean="0"/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Проверь себя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500166" y="17144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43174" y="642918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Структура биосферы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285728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Факторы эволюции биосферы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Прямоугольник с двумя вырезанными противолежащими углами 17"/>
          <p:cNvSpPr/>
          <p:nvPr/>
        </p:nvSpPr>
        <p:spPr>
          <a:xfrm>
            <a:off x="6429388" y="1643050"/>
            <a:ext cx="2071702" cy="1285884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двумя вырезанными противолежащими углами 18"/>
          <p:cNvSpPr/>
          <p:nvPr/>
        </p:nvSpPr>
        <p:spPr>
          <a:xfrm>
            <a:off x="1142976" y="1571612"/>
            <a:ext cx="2143140" cy="1357322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с двумя вырезанными противолежащими углами 19"/>
          <p:cNvSpPr/>
          <p:nvPr/>
        </p:nvSpPr>
        <p:spPr>
          <a:xfrm>
            <a:off x="3500430" y="5143512"/>
            <a:ext cx="2571768" cy="1143008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Шестиугольник 20"/>
          <p:cNvSpPr/>
          <p:nvPr/>
        </p:nvSpPr>
        <p:spPr>
          <a:xfrm>
            <a:off x="3286116" y="2857496"/>
            <a:ext cx="2786082" cy="1071570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2170800">
            <a:off x="3275629" y="1880748"/>
            <a:ext cx="1532732" cy="744998"/>
          </a:xfrm>
          <a:prstGeom prst="notchedRightArrow">
            <a:avLst>
              <a:gd name="adj1" fmla="val 4729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с вырезом 28"/>
          <p:cNvSpPr/>
          <p:nvPr/>
        </p:nvSpPr>
        <p:spPr>
          <a:xfrm rot="8304938">
            <a:off x="4903503" y="1881254"/>
            <a:ext cx="1564583" cy="69272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28728" y="192880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Человеческое</a:t>
            </a:r>
          </a:p>
          <a:p>
            <a:pPr algn="just"/>
            <a:r>
              <a:rPr lang="ru-RU" dirty="0" smtClean="0"/>
              <a:t>общество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643702" y="200024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Развитие</a:t>
            </a:r>
          </a:p>
          <a:p>
            <a:pPr algn="ctr"/>
            <a:r>
              <a:rPr lang="ru-RU" dirty="0" smtClean="0"/>
              <a:t>планеты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3571868" y="5357826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Эволюция</a:t>
            </a:r>
          </a:p>
          <a:p>
            <a:pPr algn="ctr"/>
            <a:r>
              <a:rPr lang="ru-RU" dirty="0" smtClean="0"/>
              <a:t>Живых организмов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786182" y="314324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биосфера</a:t>
            </a:r>
            <a:endParaRPr lang="ru-RU" sz="2400" dirty="0"/>
          </a:p>
        </p:txBody>
      </p:sp>
      <p:sp>
        <p:nvSpPr>
          <p:cNvPr id="37" name="Стрелка вправо с вырезом 36"/>
          <p:cNvSpPr/>
          <p:nvPr/>
        </p:nvSpPr>
        <p:spPr>
          <a:xfrm rot="16200000">
            <a:off x="4357687" y="4143380"/>
            <a:ext cx="1071571" cy="78581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28596" y="37861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500042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Состав биосферы</a:t>
            </a:r>
            <a:endParaRPr lang="ru-RU" sz="4800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19" name="Схема 18"/>
          <p:cNvGraphicFramePr/>
          <p:nvPr/>
        </p:nvGraphicFramePr>
        <p:xfrm>
          <a:off x="857224" y="1571612"/>
          <a:ext cx="7929618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80000">
              <a:schemeClr val="accent5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000108"/>
            <a:ext cx="7715304" cy="41549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400" dirty="0" smtClean="0"/>
              <a:t>Биогенное вещество, создается в процессе жизнедеятельности организма (газы, каменный уголь, нефть и т.д.)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Ø"/>
            </a:pPr>
            <a:endParaRPr lang="ru-RU" sz="2400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400" dirty="0" smtClean="0"/>
              <a:t>Косное вещество, образующееся без участия организма (основные породы, лава вулканов, метеориты)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ru-RU" sz="2400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400" dirty="0" err="1" smtClean="0"/>
              <a:t>Биокосное</a:t>
            </a:r>
            <a:r>
              <a:rPr lang="ru-RU" sz="2400" dirty="0" smtClean="0"/>
              <a:t>, представляет собой общий результат жизнедеятельности организма и абиогенных процессов  (почва)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80000">
              <a:schemeClr val="accent5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214282" y="1857364"/>
          <a:ext cx="8929718" cy="4635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214290"/>
            <a:ext cx="842968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Биосфера представляет собой совокупность больших и малых экосистем или всех биоценозов Земли и характеризуется: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642918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Используя текст учебника, заполните таблиц (стр. 218)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14414" y="1428736"/>
          <a:ext cx="6572295" cy="4429157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857256"/>
                <a:gridCol w="1714512"/>
                <a:gridCol w="1285884"/>
                <a:gridCol w="1400184"/>
                <a:gridCol w="1314459"/>
              </a:tblGrid>
              <a:tr h="1265467">
                <a:tc>
                  <a:txBody>
                    <a:bodyPr/>
                    <a:lstStyle/>
                    <a:p>
                      <a:r>
                        <a:rPr lang="ru-RU" dirty="0" smtClean="0"/>
                        <a:t>№ </a:t>
                      </a:r>
                      <a:r>
                        <a:rPr lang="ru-RU" dirty="0" err="1" smtClean="0"/>
                        <a:t>п\п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 оболочек Земли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атмосфера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гидросфера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литосфера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18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Состав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18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Значение для биологических процессов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80000">
              <a:schemeClr val="accent5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18" y="571480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Это интересно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285860"/>
            <a:ext cx="72866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400" dirty="0" smtClean="0"/>
              <a:t>   Общая масса живых организмов оценивают в 2,43 * 10</a:t>
            </a:r>
            <a:r>
              <a:rPr lang="ru-RU" sz="2800" baseline="50000" dirty="0" smtClean="0"/>
              <a:t>12 </a:t>
            </a:r>
            <a:r>
              <a:rPr lang="ru-RU" sz="2400" dirty="0" smtClean="0"/>
              <a:t>т</a:t>
            </a: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endParaRPr lang="ru-RU" sz="2400" dirty="0"/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400" dirty="0" smtClean="0"/>
              <a:t>   На суше: 99,2% растения и 0,8% - животные и микроорганизмы</a:t>
            </a: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endParaRPr lang="ru-RU" sz="2400" dirty="0"/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400" dirty="0" smtClean="0"/>
              <a:t>   В океане: 6,3% - растения и 93,7 % –животные и микроорганизмы</a:t>
            </a: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endParaRPr lang="ru-RU" sz="2400" dirty="0"/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400" dirty="0" smtClean="0"/>
              <a:t>   21% - видовое разнообразие растений, но их биомасса составляет – 99%</a:t>
            </a:r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endParaRPr lang="ru-RU" sz="2400" dirty="0"/>
          </a:p>
          <a:p>
            <a:pPr>
              <a:buClr>
                <a:srgbClr val="C00000"/>
              </a:buClr>
              <a:buSzPct val="120000"/>
              <a:buFont typeface="Wingdings" pitchFamily="2" charset="2"/>
              <a:buChar char="ü"/>
            </a:pPr>
            <a:r>
              <a:rPr lang="ru-RU" sz="2400" dirty="0" smtClean="0"/>
              <a:t>   96 видов – беспозвоночные и только 4% - позвоночные, но их вклад в биомассу всего 1%</a:t>
            </a:r>
            <a:endParaRPr lang="ru-RU" sz="2400" dirty="0"/>
          </a:p>
        </p:txBody>
      </p:sp>
      <p:sp>
        <p:nvSpPr>
          <p:cNvPr id="5" name="Солнце 4"/>
          <p:cNvSpPr/>
          <p:nvPr/>
        </p:nvSpPr>
        <p:spPr>
          <a:xfrm>
            <a:off x="7143768" y="214290"/>
            <a:ext cx="1143008" cy="107157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C0C0C"/>
      </a:hlink>
      <a:folHlink>
        <a:srgbClr val="92212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421</Words>
  <Application>Microsoft Office PowerPoint</Application>
  <PresentationFormat>Экран (4:3)</PresentationFormat>
  <Paragraphs>105</Paragraphs>
  <Slides>19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аа</dc:creator>
  <cp:lastModifiedBy>User</cp:lastModifiedBy>
  <cp:revision>165</cp:revision>
  <dcterms:created xsi:type="dcterms:W3CDTF">2008-05-21T11:17:21Z</dcterms:created>
  <dcterms:modified xsi:type="dcterms:W3CDTF">2012-11-07T22:04:53Z</dcterms:modified>
</cp:coreProperties>
</file>