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C3C-C26C-4DC1-A084-414A45D81581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935-D3E2-42ED-BDDC-B66CAD7476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C3C-C26C-4DC1-A084-414A45D81581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935-D3E2-42ED-BDDC-B66CAD7476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C3C-C26C-4DC1-A084-414A45D81581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935-D3E2-42ED-BDDC-B66CAD7476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C3C-C26C-4DC1-A084-414A45D81581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935-D3E2-42ED-BDDC-B66CAD7476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C3C-C26C-4DC1-A084-414A45D81581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935-D3E2-42ED-BDDC-B66CAD7476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C3C-C26C-4DC1-A084-414A45D81581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935-D3E2-42ED-BDDC-B66CAD7476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C3C-C26C-4DC1-A084-414A45D81581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935-D3E2-42ED-BDDC-B66CAD7476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C3C-C26C-4DC1-A084-414A45D81581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935-D3E2-42ED-BDDC-B66CAD7476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C3C-C26C-4DC1-A084-414A45D81581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935-D3E2-42ED-BDDC-B66CAD7476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C3C-C26C-4DC1-A084-414A45D81581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935-D3E2-42ED-BDDC-B66CAD7476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5C3C-C26C-4DC1-A084-414A45D81581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3935-D3E2-42ED-BDDC-B66CAD7476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45C3C-C26C-4DC1-A084-414A45D81581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83935-D3E2-42ED-BDDC-B66CAD7476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07818"/>
            <a:ext cx="9144000" cy="706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7" name="Picture 7" descr="AN0031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214422"/>
            <a:ext cx="1947291" cy="2824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13" descr="AN0034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928794" y="0"/>
            <a:ext cx="3082867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8" descr="MCBD08053_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0"/>
            <a:ext cx="2020779" cy="239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66800" y="2438400"/>
            <a:ext cx="7478713" cy="25908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u="sng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  <a:t/>
            </a:r>
            <a:br>
              <a:rPr lang="ru-RU" sz="6000" b="1" u="sng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</a:br>
            <a:endParaRPr lang="ru-RU" sz="6000" dirty="0">
              <a:solidFill>
                <a:srgbClr val="009900"/>
              </a:solidFill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6050" y="1643050"/>
            <a:ext cx="3288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</a:rPr>
              <a:t>ДИПЛОМ</a:t>
            </a:r>
            <a:endParaRPr lang="ru-RU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4341" name="Picture 16" descr="MCj0237917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48402" y="2357430"/>
            <a:ext cx="2795598" cy="215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85786" y="2500306"/>
            <a:ext cx="707236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ПОБЕДИТЕЛЯ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НАГРАЖДАЕТСЯ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/>
              <a:t>____________________________________________________________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з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анявший(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ая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)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ru-RU" sz="20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МЕСТО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В проекте «Домашние животные»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5643578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 класс </a:t>
            </a:r>
          </a:p>
          <a:p>
            <a:r>
              <a:rPr lang="ru-RU" b="1" dirty="0" smtClean="0"/>
              <a:t>МБОУ </a:t>
            </a:r>
            <a:r>
              <a:rPr lang="ru-RU" b="1" dirty="0" err="1" smtClean="0"/>
              <a:t>Колодезянская</a:t>
            </a:r>
            <a:r>
              <a:rPr lang="ru-RU" b="1" dirty="0" smtClean="0"/>
              <a:t> ООШ</a:t>
            </a:r>
          </a:p>
          <a:p>
            <a:r>
              <a:rPr lang="ru-RU" b="1" dirty="0" smtClean="0"/>
              <a:t>10.11.2015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43372" y="5786454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Директор МБОУ </a:t>
            </a:r>
            <a:r>
              <a:rPr lang="ru-RU" b="1" dirty="0" err="1" smtClean="0"/>
              <a:t>Колодезянской</a:t>
            </a:r>
            <a:r>
              <a:rPr lang="ru-RU" b="1" dirty="0" smtClean="0"/>
              <a:t> ООШ</a:t>
            </a:r>
          </a:p>
          <a:p>
            <a:r>
              <a:rPr lang="ru-RU" b="1" dirty="0" smtClean="0"/>
              <a:t>Макаренко В.В. _______________________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07818"/>
            <a:ext cx="9144000" cy="706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7" name="Picture 7" descr="AN0031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214422"/>
            <a:ext cx="1947291" cy="2824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13" descr="AN0034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928794" y="0"/>
            <a:ext cx="3082867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8" descr="MCBD08053_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0"/>
            <a:ext cx="2020779" cy="239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66800" y="2438400"/>
            <a:ext cx="7478713" cy="25908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u="sng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  <a:t/>
            </a:r>
            <a:br>
              <a:rPr lang="ru-RU" sz="6000" b="1" u="sng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</a:br>
            <a:endParaRPr lang="ru-RU" sz="6000" dirty="0">
              <a:solidFill>
                <a:srgbClr val="009900"/>
              </a:solidFill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6050" y="1643050"/>
            <a:ext cx="3288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</a:rPr>
              <a:t>ДИПЛОМ</a:t>
            </a:r>
            <a:endParaRPr lang="ru-RU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4341" name="Picture 16" descr="MCj0237917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48402" y="2357430"/>
            <a:ext cx="2795598" cy="215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85786" y="2500306"/>
            <a:ext cx="707236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ПОБЕДИТЕЛЯ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НАГРАЖДАЕТСЯ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/>
              <a:t>____________________________________________________________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з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анявший(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ая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)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2</a:t>
            </a:r>
            <a:r>
              <a:rPr lang="ru-RU" sz="20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МЕСТО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В проекте «Домашние животные»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5643578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 класс </a:t>
            </a:r>
          </a:p>
          <a:p>
            <a:r>
              <a:rPr lang="ru-RU" b="1" dirty="0" smtClean="0"/>
              <a:t>МБОУ </a:t>
            </a:r>
            <a:r>
              <a:rPr lang="ru-RU" b="1" dirty="0" err="1" smtClean="0"/>
              <a:t>Колодезянская</a:t>
            </a:r>
            <a:r>
              <a:rPr lang="ru-RU" b="1" dirty="0" smtClean="0"/>
              <a:t> ООШ</a:t>
            </a:r>
          </a:p>
          <a:p>
            <a:r>
              <a:rPr lang="ru-RU" b="1" dirty="0" smtClean="0"/>
              <a:t>10.11.2015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43372" y="5786454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Директор МБОУ </a:t>
            </a:r>
            <a:r>
              <a:rPr lang="ru-RU" b="1" dirty="0" err="1" smtClean="0"/>
              <a:t>Колодезянской</a:t>
            </a:r>
            <a:r>
              <a:rPr lang="ru-RU" b="1" dirty="0" smtClean="0"/>
              <a:t> ООШ</a:t>
            </a:r>
          </a:p>
          <a:p>
            <a:r>
              <a:rPr lang="ru-RU" b="1" dirty="0" smtClean="0"/>
              <a:t>Макаренко В.В. _______________________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07818"/>
            <a:ext cx="9144000" cy="706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7" name="Picture 7" descr="AN0031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214422"/>
            <a:ext cx="1947291" cy="2824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13" descr="AN0034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928794" y="0"/>
            <a:ext cx="3082867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8" descr="MCBD08053_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0"/>
            <a:ext cx="2020779" cy="239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66800" y="2438400"/>
            <a:ext cx="7478713" cy="25908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u="sng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  <a:t/>
            </a:r>
            <a:br>
              <a:rPr lang="ru-RU" sz="6000" b="1" u="sng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j-ea"/>
                <a:cs typeface="+mj-cs"/>
              </a:rPr>
            </a:br>
            <a:endParaRPr lang="ru-RU" sz="6000" dirty="0">
              <a:solidFill>
                <a:srgbClr val="009900"/>
              </a:solidFill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6050" y="1643050"/>
            <a:ext cx="3288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</a:rPr>
              <a:t>ДИПЛОМ</a:t>
            </a:r>
            <a:endParaRPr lang="ru-RU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4341" name="Picture 16" descr="MCj0237917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48402" y="2357430"/>
            <a:ext cx="2795598" cy="215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85786" y="2500306"/>
            <a:ext cx="707236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</a:rPr>
              <a:t>ПОБЕДИТЕЛЯ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НАГРАЖДАЕТСЯ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/>
              <a:t>____________________________________________________________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з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анявший(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ая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)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3 МЕСТО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В проекте «Домашние животные»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5643578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 класс </a:t>
            </a:r>
          </a:p>
          <a:p>
            <a:r>
              <a:rPr lang="ru-RU" b="1" dirty="0" smtClean="0"/>
              <a:t>МБОУ </a:t>
            </a:r>
            <a:r>
              <a:rPr lang="ru-RU" b="1" dirty="0" err="1" smtClean="0"/>
              <a:t>Колодезянская</a:t>
            </a:r>
            <a:r>
              <a:rPr lang="ru-RU" b="1" dirty="0" smtClean="0"/>
              <a:t> ООШ</a:t>
            </a:r>
          </a:p>
          <a:p>
            <a:r>
              <a:rPr lang="ru-RU" b="1" dirty="0" smtClean="0"/>
              <a:t>10.11.2015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43372" y="5786454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Директор МБОУ </a:t>
            </a:r>
            <a:r>
              <a:rPr lang="ru-RU" b="1" dirty="0" err="1" smtClean="0"/>
              <a:t>Колодезянской</a:t>
            </a:r>
            <a:r>
              <a:rPr lang="ru-RU" b="1" dirty="0" smtClean="0"/>
              <a:t> ООШ</a:t>
            </a:r>
          </a:p>
          <a:p>
            <a:r>
              <a:rPr lang="ru-RU" b="1" dirty="0" smtClean="0"/>
              <a:t>Макаренко В.В. _______________________</a:t>
            </a:r>
            <a:endParaRPr lang="ru-RU" b="1" dirty="0"/>
          </a:p>
        </p:txBody>
      </p:sp>
      <p:pic>
        <p:nvPicPr>
          <p:cNvPr id="12" name="Picture 7" descr="AN0031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9558" y="1366822"/>
            <a:ext cx="1947291" cy="2824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14348" y="5500702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</a:t>
            </a:r>
            <a:r>
              <a:rPr lang="ru-RU" b="1" dirty="0" smtClean="0"/>
              <a:t>1     класс</a:t>
            </a:r>
          </a:p>
          <a:p>
            <a:r>
              <a:rPr lang="ru-RU" b="1" dirty="0" smtClean="0"/>
              <a:t>МБОУ </a:t>
            </a:r>
            <a:r>
              <a:rPr lang="ru-RU" b="1" dirty="0" err="1" smtClean="0"/>
              <a:t>Колодезянская</a:t>
            </a:r>
            <a:r>
              <a:rPr lang="ru-RU" b="1" dirty="0" smtClean="0"/>
              <a:t> ООШ</a:t>
            </a:r>
          </a:p>
          <a:p>
            <a:r>
              <a:rPr lang="ru-RU" b="1" dirty="0" smtClean="0"/>
              <a:t>                   </a:t>
            </a:r>
            <a:r>
              <a:rPr lang="ru-RU" b="1" dirty="0" smtClean="0"/>
              <a:t>10</a:t>
            </a:r>
            <a:r>
              <a:rPr lang="ru-RU" b="1" dirty="0" smtClean="0"/>
              <a:t>.11.2015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14942" y="5500702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Директор МБОУ </a:t>
            </a:r>
            <a:r>
              <a:rPr lang="ru-RU" b="1" dirty="0" err="1" smtClean="0"/>
              <a:t>Колодезянской</a:t>
            </a:r>
            <a:r>
              <a:rPr lang="ru-RU" b="1" dirty="0" smtClean="0"/>
              <a:t> ООШ</a:t>
            </a:r>
          </a:p>
          <a:p>
            <a:r>
              <a:rPr lang="ru-RU" b="1" dirty="0" err="1" smtClean="0"/>
              <a:t>МакаренкоВ.В.______________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14480" y="2071678"/>
            <a:ext cx="62151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____________________________________________________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857356" y="642918"/>
            <a:ext cx="59293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Сертификат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участника</a:t>
            </a:r>
          </a:p>
          <a:p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2" name="Picture 7" descr="AN0031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928802"/>
            <a:ext cx="221454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000232" y="2571744"/>
            <a:ext cx="52864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Принимал(а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) участие в конкурсе проектов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Домашние животные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1357298"/>
            <a:ext cx="66437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Настоящим подтверждается , что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116</Words>
  <Application>Microsoft Office PowerPoint</Application>
  <PresentationFormat>Экран (4:3)</PresentationFormat>
  <Paragraphs>68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30</cp:revision>
  <dcterms:created xsi:type="dcterms:W3CDTF">2015-11-10T15:54:06Z</dcterms:created>
  <dcterms:modified xsi:type="dcterms:W3CDTF">2015-11-10T20:54:34Z</dcterms:modified>
</cp:coreProperties>
</file>