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8" r:id="rId4"/>
    <p:sldId id="267" r:id="rId5"/>
    <p:sldId id="265" r:id="rId6"/>
    <p:sldId id="273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5C3C-C26C-4DC1-A084-414A45D8158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3935-D3E2-42ED-BDDC-B66CAD747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298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2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1428736"/>
            <a:ext cx="57864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Сертификат участника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428868"/>
            <a:ext cx="6643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Настоящим подтверждается , что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21468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_________________________________________________________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714752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Принимал(а) участие в конкурсе проектов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«Живая Азбука»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286387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429264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В.В.______________________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6800" y="2438400"/>
            <a:ext cx="7478713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ru-RU" sz="6000" dirty="0">
              <a:solidFill>
                <a:srgbClr val="0099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64357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04.03.2016</a:t>
            </a:r>
            <a:endParaRPr lang="ru-RU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714612" y="857233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ДИПЛОМ</a:t>
            </a:r>
            <a:endParaRPr lang="ru-RU" sz="6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514351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528638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1214414" y="1643050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ПОБЕДИТЕЛЯ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НАГРАЖДАЕТСЯ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____________________________________________________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занявший(</a:t>
            </a:r>
            <a:r>
              <a:rPr lang="ru-RU" sz="20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ая</a:t>
            </a:r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3 МЕСТО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проекте «Живая Азбука»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6800" y="2438400"/>
            <a:ext cx="7478713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ru-RU" sz="6000" dirty="0">
              <a:solidFill>
                <a:srgbClr val="0099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64357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04.03.2016</a:t>
            </a:r>
            <a:endParaRPr lang="ru-RU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714612" y="857233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ДИПЛОМ</a:t>
            </a:r>
            <a:endParaRPr lang="ru-RU" sz="6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514351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528638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1214414" y="1643050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ПОБЕДИТЕЛЯ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НАГРАЖДАЕТСЯ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____________________________________________________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занявший(</a:t>
            </a:r>
            <a:r>
              <a:rPr lang="ru-RU" sz="20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ая</a:t>
            </a:r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2 МЕСТО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проекте «Живая Азбука»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6800" y="2438400"/>
            <a:ext cx="7478713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ru-RU" sz="6000" dirty="0">
              <a:solidFill>
                <a:srgbClr val="0099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64357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04.03.2016</a:t>
            </a:r>
            <a:endParaRPr lang="ru-RU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714612" y="857233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ДИПЛОМ</a:t>
            </a:r>
            <a:endParaRPr lang="ru-RU" sz="6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514351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04.03.2016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528638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1214414" y="1643050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ПОБЕДИТЕЛЯ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НАГРАЖДАЕТСЯ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____________________________________________________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занявший(</a:t>
            </a:r>
            <a:r>
              <a:rPr lang="ru-RU" sz="20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ая</a:t>
            </a:r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 МЕСТО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проекте «Живая Азбука»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НАГРАЖДАЕТСЯ</a:t>
            </a:r>
          </a:p>
          <a:p>
            <a:pPr algn="ctr"/>
            <a:r>
              <a:rPr lang="ru-RU" sz="3200" i="1" u="sng" dirty="0" smtClean="0"/>
              <a:t>Зайцев Максим</a:t>
            </a:r>
            <a:endParaRPr lang="ru-RU" sz="3200" i="1" u="sng" dirty="0" smtClean="0"/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за отличное овладение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техникой чтения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к моменту окончания 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Азбуки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85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НАГРАЖДАЕТСЯ</a:t>
            </a:r>
          </a:p>
          <a:p>
            <a:pPr algn="ctr"/>
            <a:r>
              <a:rPr lang="ru-RU" sz="3200" i="1" u="sng" dirty="0" smtClean="0"/>
              <a:t>Захарова Лера</a:t>
            </a:r>
            <a:endParaRPr lang="ru-RU" sz="3200" i="1" u="sng" dirty="0" smtClean="0"/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за отличное овладение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техникой чтения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к моменту окончания 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Азбуки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7214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</a:t>
            </a:r>
            <a:r>
              <a:rPr lang="ru-RU" b="1" dirty="0" smtClean="0"/>
              <a:t>__________________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50070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</a:t>
            </a:r>
            <a:r>
              <a:rPr lang="ru-RU" b="1" dirty="0" smtClean="0"/>
              <a:t>_________________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5"/>
            <a:ext cx="4500562" cy="68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1714488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НАГРАЖДАЕТСЯ</a:t>
            </a:r>
          </a:p>
          <a:p>
            <a:pPr algn="ctr"/>
            <a:r>
              <a:rPr lang="ru-RU" sz="3200" i="1" u="sng" dirty="0" err="1" smtClean="0"/>
              <a:t>Чижонок</a:t>
            </a:r>
            <a:r>
              <a:rPr lang="ru-RU" sz="3200" i="1" u="sng" dirty="0" smtClean="0"/>
              <a:t> Аня</a:t>
            </a:r>
            <a:endParaRPr lang="ru-RU" sz="3200" i="1" u="sng" dirty="0" smtClean="0"/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за хорошее овладение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техникой чтения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к моменту окончания   Азбуки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16430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НАГРАЖДАЕТСЯ</a:t>
            </a:r>
          </a:p>
          <a:p>
            <a:pPr algn="ctr"/>
            <a:r>
              <a:rPr lang="ru-RU" sz="3200" dirty="0" smtClean="0"/>
              <a:t>_______________</a:t>
            </a:r>
            <a:endParaRPr lang="ru-RU" sz="3200" dirty="0" smtClean="0"/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за </a:t>
            </a:r>
            <a:r>
              <a:rPr lang="ru-RU" sz="2400" b="1" i="1" dirty="0" smtClean="0">
                <a:solidFill>
                  <a:schemeClr val="tx2"/>
                </a:solidFill>
              </a:rPr>
              <a:t>хорошее овладение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техникой чтения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к моменту окончания 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Азбуки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929198"/>
            <a:ext cx="435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929330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</a:t>
            </a:r>
            <a:r>
              <a:rPr lang="ru-RU" b="1" dirty="0" smtClean="0"/>
              <a:t>____________________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6800" y="2438400"/>
            <a:ext cx="7478713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ru-RU" sz="6000" dirty="0">
              <a:solidFill>
                <a:srgbClr val="0099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64357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04.03.2016</a:t>
            </a:r>
            <a:endParaRPr lang="ru-RU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714612" y="857233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ГРАМОТА</a:t>
            </a:r>
            <a:endParaRPr lang="ru-RU" sz="6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514351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класс 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Колодезянская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11.03.2016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528638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Директор МБОУ </a:t>
            </a:r>
            <a:r>
              <a:rPr lang="ru-RU" b="1" dirty="0" err="1" smtClean="0"/>
              <a:t>Колодезянской</a:t>
            </a:r>
            <a:r>
              <a:rPr lang="ru-RU" b="1" dirty="0" smtClean="0"/>
              <a:t> ООШ</a:t>
            </a:r>
          </a:p>
          <a:p>
            <a:r>
              <a:rPr lang="ru-RU" b="1" dirty="0" smtClean="0"/>
              <a:t>Макаренко В.В. _______________________</a:t>
            </a:r>
            <a:endParaRPr lang="ru-RU" b="1" dirty="0"/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1214414" y="1643050"/>
            <a:ext cx="67866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НАГРАЖДАЕТСЯ</a:t>
            </a:r>
          </a:p>
          <a:p>
            <a:pPr algn="ctr"/>
            <a:r>
              <a:rPr lang="ru-RU" sz="3200" b="1" u="sng" dirty="0" smtClean="0"/>
              <a:t>Кондрашов Максим</a:t>
            </a:r>
            <a:endParaRPr lang="ru-RU" sz="3200" b="1" u="sng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за творческий подход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 выполнению проекта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«Живая Азбука»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290</Words>
  <Application>Microsoft Office PowerPoint</Application>
  <PresentationFormat>Экран (4:3)</PresentationFormat>
  <Paragraphs>127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96</cp:revision>
  <dcterms:created xsi:type="dcterms:W3CDTF">2015-11-10T15:54:06Z</dcterms:created>
  <dcterms:modified xsi:type="dcterms:W3CDTF">2016-03-02T20:17:20Z</dcterms:modified>
</cp:coreProperties>
</file>