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9" r:id="rId4"/>
    <p:sldId id="260" r:id="rId5"/>
    <p:sldId id="258" r:id="rId6"/>
    <p:sldId id="261" r:id="rId7"/>
    <p:sldId id="264" r:id="rId8"/>
    <p:sldId id="265" r:id="rId9"/>
    <p:sldId id="27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74" autoAdjust="0"/>
    <p:restoredTop sz="94660"/>
  </p:normalViewPr>
  <p:slideViewPr>
    <p:cSldViewPr>
      <p:cViewPr varScale="1">
        <p:scale>
          <a:sx n="68" d="100"/>
          <a:sy n="68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Строение цветка. Цветки. Обоеполые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14290"/>
            <a:ext cx="8307063" cy="6472036"/>
          </a:xfrm>
          <a:noFill/>
          <a:ln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2143108" y="1928802"/>
            <a:ext cx="200026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уроки\картинки\формул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347"/>
          <a:stretch>
            <a:fillRect/>
          </a:stretch>
        </p:blipFill>
        <p:spPr bwMode="auto">
          <a:xfrm>
            <a:off x="214281" y="285728"/>
            <a:ext cx="8763029" cy="6286544"/>
          </a:xfrm>
          <a:prstGeom prst="rect">
            <a:avLst/>
          </a:prstGeom>
          <a:noFill/>
        </p:spPr>
      </p:pic>
      <p:pic>
        <p:nvPicPr>
          <p:cNvPr id="1027" name="Picture 3" descr="D:\уроки\картинки\15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844768"/>
            <a:ext cx="3214710" cy="51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уроки\картинки\формула.jpg"/>
          <p:cNvPicPr>
            <a:picLocks noChangeAspect="1" noChangeArrowheads="1"/>
          </p:cNvPicPr>
          <p:nvPr/>
        </p:nvPicPr>
        <p:blipFill>
          <a:blip r:embed="rId2"/>
          <a:srcRect l="3261" t="33696" r="41304"/>
          <a:stretch>
            <a:fillRect/>
          </a:stretch>
        </p:blipFill>
        <p:spPr bwMode="auto">
          <a:xfrm>
            <a:off x="500034" y="2214554"/>
            <a:ext cx="4857785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Продолжите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Цветок это…..</a:t>
            </a:r>
            <a:endParaRPr lang="ru-RU" i="1" dirty="0" smtClean="0"/>
          </a:p>
          <a:p>
            <a:r>
              <a:rPr lang="ru-RU" dirty="0" smtClean="0"/>
              <a:t>Главные части цветка это………</a:t>
            </a:r>
            <a:endParaRPr lang="ru-RU" i="1" dirty="0" smtClean="0"/>
          </a:p>
          <a:p>
            <a:r>
              <a:rPr lang="ru-RU" dirty="0" smtClean="0"/>
              <a:t>Цветы бывают………..</a:t>
            </a:r>
            <a:endParaRPr lang="ru-RU" i="1" dirty="0" smtClean="0"/>
          </a:p>
          <a:p>
            <a:r>
              <a:rPr lang="ru-RU" dirty="0" smtClean="0"/>
              <a:t>Если бы не было цветов то……</a:t>
            </a:r>
            <a:endParaRPr lang="ru-RU" i="1" dirty="0" smtClean="0"/>
          </a:p>
          <a:p>
            <a:r>
              <a:rPr lang="ru-RU" dirty="0" smtClean="0"/>
              <a:t>Знания о цветке мне пригодятся в жизни……….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3" descr="D:\уроки\картинки\445px-Flower_diagra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5" y="4384183"/>
            <a:ext cx="3286116" cy="2473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уроки\картинки\445px-Flower_diagra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1" y="4975753"/>
            <a:ext cx="2500299" cy="1882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/>
              <a:t>Синквейн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Первая строка. </a:t>
            </a:r>
            <a:r>
              <a:rPr lang="ru-RU" dirty="0" smtClean="0"/>
              <a:t>1 слово – понятие или тема (существительное).</a:t>
            </a:r>
          </a:p>
          <a:p>
            <a:r>
              <a:rPr lang="ru-RU" i="1" dirty="0" smtClean="0"/>
              <a:t>Вторая строка</a:t>
            </a:r>
            <a:r>
              <a:rPr lang="ru-RU" dirty="0" smtClean="0"/>
              <a:t>. 2 слова – описание этого понятия (прилагательные).</a:t>
            </a:r>
          </a:p>
          <a:p>
            <a:r>
              <a:rPr lang="ru-RU" i="1" dirty="0" smtClean="0"/>
              <a:t>Третья строка</a:t>
            </a:r>
            <a:r>
              <a:rPr lang="ru-RU" dirty="0" smtClean="0"/>
              <a:t>. 3 слова – действия (глаголы).</a:t>
            </a:r>
          </a:p>
          <a:p>
            <a:r>
              <a:rPr lang="ru-RU" i="1" dirty="0" smtClean="0"/>
              <a:t>Четвертая строка</a:t>
            </a:r>
            <a:r>
              <a:rPr lang="ru-RU" dirty="0" smtClean="0"/>
              <a:t>. Фраза или предложение, показывающее отношение к теме, суть явления.</a:t>
            </a:r>
          </a:p>
          <a:p>
            <a:r>
              <a:rPr lang="ru-RU" i="1" dirty="0" smtClean="0"/>
              <a:t>Пятая строка</a:t>
            </a:r>
            <a:r>
              <a:rPr lang="ru-RU" dirty="0" smtClean="0"/>
              <a:t>. 1 слово – синоним, который повторяет суть темы, явления.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«ЗХУ»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7929617" cy="4572032"/>
        </p:xfrm>
        <a:graphic>
          <a:graphicData uri="http://schemas.openxmlformats.org/drawingml/2006/table">
            <a:tbl>
              <a:tblPr/>
              <a:tblGrid>
                <a:gridCol w="2642931"/>
                <a:gridCol w="2642931"/>
                <a:gridCol w="2643755"/>
              </a:tblGrid>
              <a:tr h="1856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4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Times New Roman"/>
                          <a:ea typeface="Times New Roman"/>
                          <a:cs typeface="Times New Roman"/>
                        </a:rPr>
                        <a:t>Хочу узнать</a:t>
                      </a:r>
                      <a:endParaRPr lang="ru-RU" sz="4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Times New Roman"/>
                          <a:ea typeface="Times New Roman"/>
                          <a:cs typeface="Times New Roman"/>
                        </a:rPr>
                        <a:t>Узнал </a:t>
                      </a:r>
                      <a:endParaRPr lang="ru-RU" sz="4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§28, </a:t>
            </a:r>
          </a:p>
          <a:p>
            <a:r>
              <a:rPr lang="ru-RU" dirty="0" smtClean="0"/>
              <a:t>творческое задание: составить кроссворд на тему «цветок» или подготовить сообщение на тему «удивительные цветы».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26626" name="Picture 2" descr="D:\уроки\картинки\яблоня.jpg"/>
          <p:cNvPicPr>
            <a:picLocks noChangeAspect="1" noChangeArrowheads="1"/>
          </p:cNvPicPr>
          <p:nvPr/>
        </p:nvPicPr>
        <p:blipFill>
          <a:blip r:embed="rId2"/>
          <a:srcRect b="3750"/>
          <a:stretch>
            <a:fillRect/>
          </a:stretch>
        </p:blipFill>
        <p:spPr bwMode="auto">
          <a:xfrm>
            <a:off x="2786050" y="3786190"/>
            <a:ext cx="3881438" cy="280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928958"/>
          </a:xfrm>
        </p:spPr>
        <p:txBody>
          <a:bodyPr>
            <a:noAutofit/>
          </a:bodyPr>
          <a:lstStyle/>
          <a:p>
            <a:r>
              <a:rPr lang="ru-RU" sz="11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«Цветок»</a:t>
            </a:r>
            <a:r>
              <a:rPr lang="ru-RU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357562"/>
            <a:ext cx="4429124" cy="3000396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 smtClean="0"/>
              <a:t> </a:t>
            </a:r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Цветы, цветы.… Как много их,</a:t>
            </a:r>
          </a:p>
          <a:p>
            <a:pPr algn="r"/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И </a:t>
            </a:r>
            <a:r>
              <a:rPr lang="ru-RU" sz="4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розовых</a:t>
            </a:r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4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голубых</a:t>
            </a:r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algn="r"/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Как мотыльков на тонких  стеблях,</a:t>
            </a:r>
          </a:p>
          <a:p>
            <a:pPr algn="r"/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Цветы, цветы.… Везде, везде</a:t>
            </a:r>
          </a:p>
          <a:p>
            <a:pPr algn="r"/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Мне улыбаются весь день,</a:t>
            </a:r>
          </a:p>
          <a:p>
            <a:pPr algn="r"/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Живую радугу колебля…</a:t>
            </a:r>
          </a:p>
          <a:p>
            <a:pPr algn="r"/>
            <a:r>
              <a:rPr lang="ru-RU" sz="4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Г.К.Суворов.</a:t>
            </a:r>
            <a:endParaRPr lang="ru-RU" sz="4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4" name="Picture 6" descr="D:\уроки\картинки\Лилия азиат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0145">
            <a:off x="893137" y="3006909"/>
            <a:ext cx="4286400" cy="32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цветок?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r>
              <a:rPr lang="ru-RU" b="1" dirty="0" smtClean="0"/>
              <a:t>Цветок – </a:t>
            </a:r>
            <a:r>
              <a:rPr lang="ru-RU" dirty="0" smtClean="0"/>
              <a:t>это видоизмененный укороченный побег, служащий для семенного размножения растений.</a:t>
            </a:r>
          </a:p>
          <a:p>
            <a:endParaRPr lang="ru-RU" dirty="0"/>
          </a:p>
        </p:txBody>
      </p:sp>
      <p:pic>
        <p:nvPicPr>
          <p:cNvPr id="3074" name="Picture 2" descr="D:\уроки\картинки\ирис ц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14686"/>
            <a:ext cx="3678248" cy="331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«З-Х-У»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7929617" cy="4572032"/>
        </p:xfrm>
        <a:graphic>
          <a:graphicData uri="http://schemas.openxmlformats.org/drawingml/2006/table">
            <a:tbl>
              <a:tblPr/>
              <a:tblGrid>
                <a:gridCol w="2642931"/>
                <a:gridCol w="2642931"/>
                <a:gridCol w="2643755"/>
              </a:tblGrid>
              <a:tr h="1856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4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Times New Roman"/>
                          <a:ea typeface="Times New Roman"/>
                          <a:cs typeface="Times New Roman"/>
                        </a:rPr>
                        <a:t>Хочу узнать</a:t>
                      </a:r>
                      <a:endParaRPr lang="ru-RU" sz="4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Times New Roman"/>
                          <a:ea typeface="Times New Roman"/>
                          <a:cs typeface="Times New Roman"/>
                        </a:rPr>
                        <a:t>Узнал </a:t>
                      </a:r>
                      <a:endParaRPr lang="ru-RU" sz="4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7772400" cy="114298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 цветов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уроки\картинки\80576741_large_spring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59063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уроки\картинки\Ирис тигров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8802"/>
            <a:ext cx="28199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уроки\картинки\крокус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2769218" cy="212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D:\уроки\картинки\ландыш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357694"/>
            <a:ext cx="2643174" cy="198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" name="Picture 1" descr="D:\уроки\картинки\Венерин башмач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500554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D:\уроки\картинки\орхиде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214818"/>
            <a:ext cx="2435229" cy="248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цветка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3" descr="D:\уроки\картинки\445px-Flower_diagra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024707" cy="528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цветок 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Строение цветка. Околоцветник. Если через листочки околоцветника можно провести несколько плоскостей симметрии, то такие цветки называют правильными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665"/>
          <a:stretch>
            <a:fillRect/>
          </a:stretch>
        </p:blipFill>
        <p:spPr>
          <a:xfrm>
            <a:off x="0" y="1499344"/>
            <a:ext cx="9144000" cy="53586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троение цветка. Околоцветник. Цветки, через которые можно провести одну плоскость симметрии, называют неправильными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761"/>
          <a:stretch>
            <a:fillRect/>
          </a:stretch>
        </p:blipFill>
        <p:spPr>
          <a:xfrm>
            <a:off x="214282" y="1500174"/>
            <a:ext cx="8715436" cy="5258669"/>
          </a:xfrm>
          <a:noFill/>
          <a:ln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равильный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цветок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роки\картинки\нарци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571900" cy="267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3071810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Нарцисс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уроки\картинки\я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96480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86446" y="3071810"/>
            <a:ext cx="9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уроки\картинки\горох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71604" y="6215082"/>
            <a:ext cx="7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D:\уроки\картинки\орхидеяя.jpg"/>
          <p:cNvPicPr>
            <a:picLocks noChangeAspect="1" noChangeArrowheads="1"/>
          </p:cNvPicPr>
          <p:nvPr/>
        </p:nvPicPr>
        <p:blipFill>
          <a:blip r:embed="rId5"/>
          <a:srcRect b="7477"/>
          <a:stretch>
            <a:fillRect/>
          </a:stretch>
        </p:blipFill>
        <p:spPr bwMode="auto">
          <a:xfrm>
            <a:off x="4643438" y="3429000"/>
            <a:ext cx="378621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00760" y="6215082"/>
            <a:ext cx="113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Орхидея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>
            <a:stCxn id="1026" idx="0"/>
          </p:cNvCxnSpPr>
          <p:nvPr/>
        </p:nvCxnSpPr>
        <p:spPr>
          <a:xfrm rot="16200000" flipH="1">
            <a:off x="714348" y="1714488"/>
            <a:ext cx="271464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20" y="1571612"/>
            <a:ext cx="35719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285720" y="428604"/>
            <a:ext cx="3429024" cy="25717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7158" y="357166"/>
            <a:ext cx="3500462" cy="27146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 flipV="1">
            <a:off x="4916489" y="1584313"/>
            <a:ext cx="2715438" cy="1182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2000" y="1571612"/>
            <a:ext cx="35719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4643438" y="428604"/>
            <a:ext cx="3143272" cy="25003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00562" y="285728"/>
            <a:ext cx="3500462" cy="27146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92943" y="4179099"/>
            <a:ext cx="2428892" cy="13573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893471" y="4536289"/>
            <a:ext cx="2571768" cy="5000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148</Words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«Цветок» </vt:lpstr>
      <vt:lpstr>Что такое цветок?</vt:lpstr>
      <vt:lpstr>«З-Х-У»</vt:lpstr>
      <vt:lpstr>Разнообразие цветов</vt:lpstr>
      <vt:lpstr>Строение цветка</vt:lpstr>
      <vt:lpstr>Правильный цветок </vt:lpstr>
      <vt:lpstr>Неправильный цветок    </vt:lpstr>
      <vt:lpstr>Слайд 9</vt:lpstr>
      <vt:lpstr>Слайд 10</vt:lpstr>
      <vt:lpstr>Слайд 11</vt:lpstr>
      <vt:lpstr>Продолжите предложение</vt:lpstr>
      <vt:lpstr>Синквейн</vt:lpstr>
      <vt:lpstr>«ЗХУ»</vt:lpstr>
      <vt:lpstr>Домашнее задание: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Настенька</dc:creator>
  <cp:lastModifiedBy>Настенька</cp:lastModifiedBy>
  <cp:revision>54</cp:revision>
  <dcterms:created xsi:type="dcterms:W3CDTF">2015-02-01T10:08:29Z</dcterms:created>
  <dcterms:modified xsi:type="dcterms:W3CDTF">2015-02-11T17:57:18Z</dcterms:modified>
</cp:coreProperties>
</file>