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289" r:id="rId2"/>
    <p:sldId id="312" r:id="rId3"/>
    <p:sldId id="293" r:id="rId4"/>
    <p:sldId id="295" r:id="rId5"/>
    <p:sldId id="313" r:id="rId6"/>
    <p:sldId id="303" r:id="rId7"/>
    <p:sldId id="307" r:id="rId8"/>
    <p:sldId id="310" r:id="rId9"/>
    <p:sldId id="31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0000"/>
    <a:srgbClr val="CC3300"/>
    <a:srgbClr val="3399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4A6D-395D-4EF0-A87B-DD43442BFB64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56964-41E8-464D-9DB9-CB9F7EA76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05F85-25FA-46C5-A686-17BC70D85A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4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B15E7-9C64-496E-9780-9681B9B206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3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5C5D27-8097-4301-B047-5DDC2B6DA6D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7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44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3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0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8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29B-5AF8-4DD6-A7E7-61CF4CC2B62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3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3A55-0B18-4ACC-9A81-42C50B51CC3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0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30E5-01AC-4BDD-88CA-FDC2AE310B1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86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F450-A723-4FFF-B99E-E68D80C05A7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3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CF5F-4B0F-46B4-ACAF-2A20D55190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7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3FA5-A944-4F90-AF67-F26926BE6D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5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D056-5F14-48B0-8D66-53BCA24C2DA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13F-8091-4345-80B6-4106CDEA21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22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431C-C49F-446F-AA51-C9DEA271B2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829F-0662-4D91-B38C-7652CCBAC5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9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B98B4-53AF-4E35-8094-68EFB09793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2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0179" cy="445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844408" cy="55446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i="1" u="sng" dirty="0" smtClean="0">
                <a:solidFill>
                  <a:srgbClr val="00B0F0"/>
                </a:solidFill>
              </a:rPr>
              <a:t>Задание </a:t>
            </a:r>
            <a:r>
              <a:rPr lang="ru-RU" sz="3600" i="1" u="sng" dirty="0">
                <a:solidFill>
                  <a:srgbClr val="00B0F0"/>
                </a:solidFill>
              </a:rPr>
              <a:t>1.</a:t>
            </a:r>
            <a:endParaRPr lang="ru-RU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3600" i="1" u="sng" dirty="0">
                <a:solidFill>
                  <a:srgbClr val="00B0F0"/>
                </a:solidFill>
              </a:rPr>
              <a:t>Определите среды жизни организмов:</a:t>
            </a:r>
            <a:endParaRPr lang="ru-RU" sz="3600" u="sng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3600" i="1" dirty="0" smtClean="0"/>
              <a:t>Наземно- воздушная:</a:t>
            </a:r>
          </a:p>
          <a:p>
            <a:pPr marL="0" indent="0" algn="ctr">
              <a:buNone/>
            </a:pPr>
            <a:r>
              <a:rPr lang="ru-RU" sz="3600" i="1" dirty="0" smtClean="0"/>
              <a:t>Водная:</a:t>
            </a:r>
          </a:p>
          <a:p>
            <a:pPr marL="0" indent="0" algn="ctr">
              <a:buNone/>
            </a:pPr>
            <a:r>
              <a:rPr lang="ru-RU" sz="3600" i="1" dirty="0" smtClean="0"/>
              <a:t>Почвенная: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i="1" dirty="0" smtClean="0"/>
              <a:t>Организменная:</a:t>
            </a:r>
          </a:p>
          <a:p>
            <a:pPr algn="ctr"/>
            <a:r>
              <a:rPr lang="ru-RU" sz="3600" i="1" u="sng" dirty="0" smtClean="0">
                <a:solidFill>
                  <a:srgbClr val="00B0F0"/>
                </a:solidFill>
              </a:rPr>
              <a:t>Задание </a:t>
            </a:r>
            <a:r>
              <a:rPr lang="ru-RU" sz="3600" i="1" u="sng" dirty="0">
                <a:solidFill>
                  <a:srgbClr val="00B0F0"/>
                </a:solidFill>
              </a:rPr>
              <a:t>2.Третий лишний </a:t>
            </a:r>
            <a:r>
              <a:rPr lang="ru-RU" sz="3600" i="1" u="sng" dirty="0" smtClean="0">
                <a:solidFill>
                  <a:srgbClr val="00B0F0"/>
                </a:solidFill>
              </a:rPr>
              <a:t>фактор (подчеркнуть)</a:t>
            </a:r>
            <a:endParaRPr lang="ru-RU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3600" dirty="0"/>
              <a:t>1.животные, свет, влажность, </a:t>
            </a:r>
          </a:p>
          <a:p>
            <a:pPr marL="0" indent="0" algn="ctr">
              <a:buNone/>
            </a:pPr>
            <a:r>
              <a:rPr lang="ru-RU" sz="3600" dirty="0"/>
              <a:t>2.грибы, вырубка лесов, растения, </a:t>
            </a:r>
          </a:p>
          <a:p>
            <a:pPr marL="0" indent="0" algn="ctr">
              <a:buNone/>
            </a:pPr>
            <a:r>
              <a:rPr lang="ru-RU" sz="3600" dirty="0"/>
              <a:t>3.распашка полей, сооружение свалок, </a:t>
            </a:r>
            <a:r>
              <a:rPr lang="ru-RU" sz="3600" dirty="0" smtClean="0"/>
              <a:t>ветер</a:t>
            </a:r>
          </a:p>
          <a:p>
            <a:pPr algn="ctr"/>
            <a:r>
              <a:rPr lang="ru-RU" sz="3600" i="1" u="sng" dirty="0" smtClean="0">
                <a:solidFill>
                  <a:srgbClr val="00B0F0"/>
                </a:solidFill>
              </a:rPr>
              <a:t>Задание </a:t>
            </a:r>
            <a:r>
              <a:rPr lang="ru-RU" sz="3600" i="1" u="sng" dirty="0">
                <a:solidFill>
                  <a:srgbClr val="00B0F0"/>
                </a:solidFill>
              </a:rPr>
              <a:t>3.Как приспособлены рыбы  и кроты к жизни в своей среде.</a:t>
            </a:r>
            <a:endParaRPr lang="ru-RU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AUTUM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 bwMode="auto">
          <a:xfrm>
            <a:off x="683568" y="1424549"/>
            <a:ext cx="817527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664" y="317896"/>
            <a:ext cx="77724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ru-RU" altLang="ru-RU" dirty="0" smtClean="0"/>
              <a:t/>
            </a:r>
            <a:br>
              <a:rPr kumimoji="0" lang="ru-RU" altLang="ru-RU" dirty="0" smtClean="0"/>
            </a:br>
            <a:r>
              <a:rPr kumimoji="0" lang="ru-RU" altLang="ru-RU" sz="4800" dirty="0" smtClean="0">
                <a:solidFill>
                  <a:srgbClr val="003399"/>
                </a:solidFill>
              </a:rPr>
              <a:t>Природные сообщества. </a:t>
            </a:r>
            <a:endParaRPr kumimoji="0" lang="ru-RU" altLang="ru-RU" sz="4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14006E-5DDB-470A-9998-6380D10C010E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 bwMode="auto">
          <a:xfrm>
            <a:off x="251520" y="1608398"/>
            <a:ext cx="3173028" cy="46805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endParaRPr lang="ru-RU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всем</a:t>
            </a: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организмам </a:t>
            </a: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ватаем</a:t>
            </a:r>
          </a:p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места?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20364" y="260648"/>
            <a:ext cx="6562725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3600" b="1" u="sng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УРОКА</a:t>
            </a:r>
            <a:endParaRPr lang="ru-RU" sz="36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532" y="1578124"/>
            <a:ext cx="153206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92" y="1662521"/>
            <a:ext cx="3877072" cy="46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042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79715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</a:rPr>
              <a:t>Природное сообщество- </a:t>
            </a:r>
            <a:r>
              <a:rPr lang="ru-RU" sz="2400" dirty="0" smtClean="0">
                <a:solidFill>
                  <a:srgbClr val="333399"/>
                </a:solidFill>
              </a:rPr>
              <a:t>это совокупность организмов, обитающих на одной территории, взаимосвязанных друг с другом через цепи питания и факторы среды</a:t>
            </a:r>
            <a:endParaRPr lang="ru-RU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42976" y="1357298"/>
            <a:ext cx="6347713" cy="8426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Пищевые цепи</a:t>
            </a:r>
          </a:p>
        </p:txBody>
      </p:sp>
      <p:sp>
        <p:nvSpPr>
          <p:cNvPr id="20482" name="Содержимое 3"/>
          <p:cNvSpPr>
            <a:spLocks noGrp="1"/>
          </p:cNvSpPr>
          <p:nvPr>
            <p:ph idx="1"/>
          </p:nvPr>
        </p:nvSpPr>
        <p:spPr>
          <a:xfrm>
            <a:off x="500034" y="2357430"/>
            <a:ext cx="2952328" cy="46230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Пастбищные </a:t>
            </a:r>
            <a:r>
              <a:rPr lang="ru-RU" dirty="0" smtClean="0"/>
              <a:t>   </a:t>
            </a:r>
          </a:p>
        </p:txBody>
      </p:sp>
      <p:pic>
        <p:nvPicPr>
          <p:cNvPr id="20483" name="Picture 2" descr="http://forest.geoman.ru/forest/item/f00/s02/e0002114/pic/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4536504" cy="339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>
          <a:xfrm rot="3917757">
            <a:off x="2395219" y="1720807"/>
            <a:ext cx="360040" cy="785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12032">
            <a:off x="5901788" y="1742802"/>
            <a:ext cx="360040" cy="67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572132" y="2285992"/>
            <a:ext cx="2952328" cy="462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2800" b="1" dirty="0" err="1" smtClean="0">
                <a:solidFill>
                  <a:schemeClr val="accent1"/>
                </a:solidFill>
              </a:rPr>
              <a:t>Детритные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   </a:t>
            </a:r>
          </a:p>
        </p:txBody>
      </p:sp>
      <p:pic>
        <p:nvPicPr>
          <p:cNvPr id="9" name="Picture 4" descr="{EF248B0F-51F4-4CAB-88B6-E13B4D443323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928934"/>
            <a:ext cx="3672408" cy="32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64291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Пищевая цепь- </a:t>
            </a:r>
            <a:r>
              <a:rPr lang="ru-RU" sz="2400" dirty="0" smtClean="0"/>
              <a:t>это процесс переноса веществ и энергии солнца через организмы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844" y="1162272"/>
            <a:ext cx="7772400" cy="16906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Изучите §20 стр. 85-86:</a:t>
            </a:r>
          </a:p>
          <a:p>
            <a:r>
              <a:rPr lang="ru-RU" sz="2400" dirty="0" smtClean="0"/>
              <a:t>Назовите компоненты пищевой цепи;</a:t>
            </a:r>
          </a:p>
          <a:p>
            <a:r>
              <a:rPr lang="ru-RU" sz="2400" dirty="0" smtClean="0"/>
              <a:t> Дайте определение понятия «круговорот веществ»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64291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Задание 1.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4" descr="l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000372"/>
            <a:ext cx="7758928" cy="35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Картинка 15 из 52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899" y="2634573"/>
            <a:ext cx="16875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cs9378.vkontakte.ru/u83747/-7/x_1e3d2f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758" y="1943302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Картинка 7 из 159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120" y="3187023"/>
            <a:ext cx="2276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358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50"/>
                </a:solidFill>
              </a:rPr>
              <a:t>Задание </a:t>
            </a:r>
            <a:r>
              <a:rPr lang="ru-RU" sz="3600" b="1" dirty="0">
                <a:solidFill>
                  <a:srgbClr val="00B050"/>
                </a:solidFill>
              </a:rPr>
              <a:t>2</a:t>
            </a:r>
            <a:r>
              <a:rPr lang="ru-RU" sz="3600" b="1" smtClean="0">
                <a:solidFill>
                  <a:srgbClr val="00B050"/>
                </a:solidFill>
              </a:rPr>
              <a:t>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Составьте цепь </a:t>
            </a:r>
            <a:r>
              <a:rPr lang="ru-RU" sz="3600" b="1" dirty="0">
                <a:solidFill>
                  <a:srgbClr val="C00000"/>
                </a:solidFill>
              </a:rPr>
              <a:t>питания</a:t>
            </a:r>
            <a:endParaRPr lang="ru-RU" sz="3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67719" y="2797377"/>
            <a:ext cx="8572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заяц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14858" y="1673701"/>
            <a:ext cx="857250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лиса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35681" y="2121811"/>
            <a:ext cx="1143000" cy="35718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осина</a:t>
            </a:r>
          </a:p>
        </p:txBody>
      </p:sp>
      <p:pic>
        <p:nvPicPr>
          <p:cNvPr id="22542" name="Picture 8" descr="Картинка 15 из 1558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9781" y="3954697"/>
            <a:ext cx="17859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3321844" y="5285022"/>
            <a:ext cx="1357312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ястреб</a:t>
            </a:r>
          </a:p>
        </p:txBody>
      </p:sp>
    </p:spTree>
    <p:extLst>
      <p:ext uri="{BB962C8B-B14F-4D97-AF65-F5344CB8AC3E}">
        <p14:creationId xmlns:p14="http://schemas.microsoft.com/office/powerpoint/2010/main" val="23860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111256" y="0"/>
            <a:ext cx="7133151" cy="3573016"/>
          </a:xfrm>
          <a:prstGeom prst="cloudCallout">
            <a:avLst>
              <a:gd name="adj1" fmla="val -50846"/>
              <a:gd name="adj2" fmla="val 45490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Достигнута ли цель урока….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Сегодня </a:t>
            </a:r>
            <a:r>
              <a:rPr lang="ru-RU" sz="2000" b="1" dirty="0">
                <a:solidFill>
                  <a:srgbClr val="002060"/>
                </a:solidFill>
              </a:rPr>
              <a:t>на уроке мне…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Меня особенно удивило то, что…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До начала урока я думала, что…, а сейчас знаю….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Мне не понравилось…</a:t>
            </a:r>
          </a:p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6" y="3506406"/>
            <a:ext cx="185738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narzis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392487" cy="2664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476672"/>
            <a:ext cx="5867003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276872"/>
            <a:ext cx="3312368" cy="3816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§20 , РТ № 2,3,5 стр. 56-57</a:t>
            </a:r>
          </a:p>
          <a:p>
            <a:r>
              <a:rPr lang="ru-RU" sz="2800" dirty="0" smtClean="0"/>
              <a:t>2. Составить пищевые цепи для болота (пастбищная) и для луга (</a:t>
            </a:r>
            <a:r>
              <a:rPr lang="ru-RU" sz="2800" dirty="0" err="1" smtClean="0"/>
              <a:t>детритная</a:t>
            </a:r>
            <a:r>
              <a:rPr lang="ru-RU" sz="2800" dirty="0" smtClean="0"/>
              <a:t>) из 4 организмов.</a:t>
            </a:r>
          </a:p>
          <a:p>
            <a:endParaRPr lang="ru-RU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52" y="1866212"/>
            <a:ext cx="3168366" cy="435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811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825</TotalTime>
  <Words>209</Words>
  <Application>Microsoft Office PowerPoint</Application>
  <PresentationFormat>Экран 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Times New Roman</vt:lpstr>
      <vt:lpstr>Wingdings 3</vt:lpstr>
      <vt:lpstr>Натуральные материалы</vt:lpstr>
      <vt:lpstr>Самостоятельная работа </vt:lpstr>
      <vt:lpstr>Презентация PowerPoint</vt:lpstr>
      <vt:lpstr>Презентация PowerPoint</vt:lpstr>
      <vt:lpstr>Презентация PowerPoint</vt:lpstr>
      <vt:lpstr>Пищевые цепи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Природное сообщество. Экосистема.</dc:title>
  <dc:creator>User</dc:creator>
  <cp:lastModifiedBy>пк</cp:lastModifiedBy>
  <cp:revision>35</cp:revision>
  <dcterms:created xsi:type="dcterms:W3CDTF">2006-04-02T01:01:34Z</dcterms:created>
  <dcterms:modified xsi:type="dcterms:W3CDTF">2016-03-25T23:17:23Z</dcterms:modified>
</cp:coreProperties>
</file>