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59" r:id="rId5"/>
    <p:sldId id="260" r:id="rId6"/>
    <p:sldId id="284" r:id="rId7"/>
    <p:sldId id="265" r:id="rId8"/>
    <p:sldId id="298" r:id="rId9"/>
    <p:sldId id="267" r:id="rId10"/>
    <p:sldId id="268" r:id="rId11"/>
    <p:sldId id="297" r:id="rId12"/>
    <p:sldId id="283" r:id="rId13"/>
    <p:sldId id="302" r:id="rId14"/>
    <p:sldId id="271" r:id="rId15"/>
    <p:sldId id="303" r:id="rId16"/>
    <p:sldId id="279" r:id="rId17"/>
    <p:sldId id="286" r:id="rId18"/>
    <p:sldId id="291" r:id="rId19"/>
    <p:sldId id="287" r:id="rId20"/>
    <p:sldId id="281" r:id="rId21"/>
    <p:sldId id="293" r:id="rId22"/>
    <p:sldId id="289" r:id="rId23"/>
    <p:sldId id="305" r:id="rId24"/>
    <p:sldId id="292" r:id="rId25"/>
    <p:sldId id="288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8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83333"/>
            <a:ext cx="7175351" cy="1793167"/>
          </a:xfrm>
        </p:spPr>
        <p:txBody>
          <a:bodyPr/>
          <a:lstStyle/>
          <a:p>
            <a:r>
              <a:rPr lang="ru-RU" dirty="0" smtClean="0"/>
              <a:t>«ЗДОРОВЫЙ СОН»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418" y="1916832"/>
            <a:ext cx="6395917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3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429684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Страшные сны  </a:t>
            </a:r>
            <a:endParaRPr lang="ru-RU" dirty="0"/>
          </a:p>
        </p:txBody>
      </p:sp>
      <p:pic>
        <p:nvPicPr>
          <p:cNvPr id="5" name="Содержимое 4" descr="i (7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71966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 (10)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72000" y="214290"/>
            <a:ext cx="4286280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6072206"/>
            <a:ext cx="6512511" cy="642942"/>
          </a:xfrm>
        </p:spPr>
        <p:txBody>
          <a:bodyPr/>
          <a:lstStyle/>
          <a:p>
            <a:r>
              <a:rPr lang="ru-RU" dirty="0" smtClean="0"/>
              <a:t>Сновидение</a:t>
            </a:r>
            <a:endParaRPr lang="ru-RU" dirty="0"/>
          </a:p>
        </p:txBody>
      </p:sp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786874" cy="6000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40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85860"/>
            <a:ext cx="7969261" cy="464347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Плохое самочувствие.</a:t>
            </a:r>
            <a:br>
              <a:rPr lang="ru-RU" sz="3600" dirty="0" smtClean="0"/>
            </a:br>
            <a:r>
              <a:rPr lang="ru-RU" sz="3600" dirty="0" smtClean="0"/>
              <a:t>Нежелание учиться.</a:t>
            </a:r>
            <a:br>
              <a:rPr lang="ru-RU" sz="3600" dirty="0" smtClean="0"/>
            </a:br>
            <a:r>
              <a:rPr lang="ru-RU" sz="3600" dirty="0" smtClean="0"/>
              <a:t>Раздражительность, капризы.</a:t>
            </a:r>
            <a:br>
              <a:rPr lang="ru-RU" sz="3600" dirty="0" smtClean="0"/>
            </a:br>
            <a:r>
              <a:rPr lang="ru-RU" sz="3600" dirty="0" smtClean="0"/>
              <a:t>Повышенная нервозность.</a:t>
            </a:r>
            <a:br>
              <a:rPr lang="ru-RU" sz="3600" dirty="0" smtClean="0"/>
            </a:br>
            <a:r>
              <a:rPr lang="ru-RU" sz="3600" dirty="0" smtClean="0"/>
              <a:t>Странное поведение.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71481"/>
            <a:ext cx="6812981" cy="357189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</a:t>
            </a:r>
            <a:r>
              <a:rPr lang="ru-RU" sz="2800" i="1" dirty="0" smtClean="0">
                <a:solidFill>
                  <a:srgbClr val="FF0000"/>
                </a:solidFill>
              </a:rPr>
              <a:t>Недостаток сна приводит к: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643578"/>
            <a:ext cx="5857915" cy="871722"/>
          </a:xfrm>
        </p:spPr>
        <p:txBody>
          <a:bodyPr/>
          <a:lstStyle/>
          <a:p>
            <a:r>
              <a:rPr lang="ru-RU" dirty="0" smtClean="0"/>
              <a:t>Нарушение сна</a:t>
            </a:r>
            <a:endParaRPr lang="ru-RU" dirty="0"/>
          </a:p>
        </p:txBody>
      </p:sp>
      <p:pic>
        <p:nvPicPr>
          <p:cNvPr id="6" name="Содержимое 5" descr="child-pic4_zoom-1000x1000-2554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71490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i (19)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00629" y="142852"/>
            <a:ext cx="392909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 (35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362426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img8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57753" y="1214422"/>
            <a:ext cx="400052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929330"/>
            <a:ext cx="6512511" cy="714380"/>
          </a:xfrm>
        </p:spPr>
        <p:txBody>
          <a:bodyPr/>
          <a:lstStyle/>
          <a:p>
            <a:r>
              <a:rPr lang="ru-RU" dirty="0" smtClean="0"/>
              <a:t>Дневной сон</a:t>
            </a:r>
            <a:endParaRPr lang="ru-RU" dirty="0"/>
          </a:p>
        </p:txBody>
      </p:sp>
      <p:pic>
        <p:nvPicPr>
          <p:cNvPr id="8" name="Содержимое 7" descr="i (24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57203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i (34)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72000" y="142852"/>
            <a:ext cx="4429156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35" y="1000108"/>
            <a:ext cx="6625876" cy="4818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86807" cy="785818"/>
          </a:xfrm>
        </p:spPr>
        <p:txBody>
          <a:bodyPr/>
          <a:lstStyle/>
          <a:p>
            <a:r>
              <a:rPr lang="ru-RU" dirty="0" smtClean="0"/>
              <a:t>Покажите на модели часов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какое время ложиться спать днём, вечером?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какое время утром вставать?</a:t>
            </a:r>
            <a:endParaRPr lang="ru-RU" dirty="0"/>
          </a:p>
        </p:txBody>
      </p:sp>
      <p:pic>
        <p:nvPicPr>
          <p:cNvPr id="11" name="Содержимое 10" descr="1953108-9ddf9880b202dc50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407196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Содержимое 13" descr="detskie-stihi-o-vremeni-i-rasporjadke-dnja_8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71477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18"/>
            <a:ext cx="700092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500042"/>
            <a:ext cx="3346704" cy="642942"/>
          </a:xfrm>
        </p:spPr>
        <p:txBody>
          <a:bodyPr/>
          <a:lstStyle/>
          <a:p>
            <a:r>
              <a:rPr lang="ru-RU" dirty="0" smtClean="0"/>
              <a:t> Капризничает</a:t>
            </a:r>
            <a:endParaRPr lang="ru-RU" dirty="0"/>
          </a:p>
        </p:txBody>
      </p:sp>
      <p:pic>
        <p:nvPicPr>
          <p:cNvPr id="7" name="Содержимое 6" descr="i (3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3" y="1357298"/>
            <a:ext cx="324884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554340"/>
          </a:xfrm>
        </p:spPr>
        <p:txBody>
          <a:bodyPr/>
          <a:lstStyle/>
          <a:p>
            <a:r>
              <a:rPr lang="ru-RU" dirty="0" smtClean="0"/>
              <a:t>Можно играть, шуметь в спальне?</a:t>
            </a:r>
            <a:endParaRPr lang="ru-RU" dirty="0"/>
          </a:p>
        </p:txBody>
      </p:sp>
      <p:pic>
        <p:nvPicPr>
          <p:cNvPr id="8" name="Содержимое 7" descr="i (27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9000" y="1357298"/>
            <a:ext cx="323850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5072074"/>
            <a:ext cx="6512511" cy="44309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Спать без постороннего шума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9" y="5357826"/>
            <a:ext cx="6877072" cy="928694"/>
          </a:xfrm>
        </p:spPr>
        <p:txBody>
          <a:bodyPr/>
          <a:lstStyle/>
          <a:p>
            <a:r>
              <a:rPr lang="ru-RU" dirty="0" smtClean="0"/>
              <a:t>Любимые игрушки</a:t>
            </a:r>
            <a:endParaRPr lang="ru-RU" dirty="0"/>
          </a:p>
        </p:txBody>
      </p:sp>
      <p:pic>
        <p:nvPicPr>
          <p:cNvPr id="7" name="Содержимое 6" descr="1237793908_paintings_0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420373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i (6)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407196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3795" y="6072206"/>
            <a:ext cx="5637010" cy="57150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Спокойной ночи, сладких снов!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5000636"/>
            <a:ext cx="7175351" cy="928694"/>
          </a:xfrm>
        </p:spPr>
        <p:txBody>
          <a:bodyPr/>
          <a:lstStyle/>
          <a:p>
            <a:r>
              <a:rPr lang="ru-RU" sz="2400" dirty="0" smtClean="0"/>
              <a:t>Рано вставать, рано в кровать</a:t>
            </a:r>
            <a:br>
              <a:rPr lang="ru-RU" sz="2400" dirty="0" smtClean="0"/>
            </a:br>
            <a:r>
              <a:rPr lang="ru-RU" sz="2400" dirty="0" smtClean="0"/>
              <a:t>Завтра за партой, не будешь зевать!</a:t>
            </a:r>
            <a:endParaRPr lang="ru-RU" sz="2400" dirty="0"/>
          </a:p>
        </p:txBody>
      </p:sp>
      <p:pic>
        <p:nvPicPr>
          <p:cNvPr id="7" name="Рисунок 6" descr="i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f909484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567936" cy="4104456"/>
          </a:xfrm>
        </p:spPr>
        <p:txBody>
          <a:bodyPr/>
          <a:lstStyle/>
          <a:p>
            <a:pPr algn="ctr"/>
            <a:r>
              <a:rPr lang="ru-RU" dirty="0" smtClean="0"/>
              <a:t>   Утро вечера мудренее.</a:t>
            </a:r>
            <a:br>
              <a:rPr lang="ru-RU" dirty="0" smtClean="0"/>
            </a:br>
            <a:r>
              <a:rPr lang="ru-RU" dirty="0" smtClean="0"/>
              <a:t>   И рать и воеводу всех    повалит.</a:t>
            </a:r>
            <a:br>
              <a:rPr lang="ru-RU" dirty="0" smtClean="0"/>
            </a:br>
            <a:r>
              <a:rPr lang="ru-RU" dirty="0" smtClean="0"/>
              <a:t>На весах не взвесишь, на базаре не продашь, но нет милее его.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</a:t>
            </a:r>
            <a:r>
              <a:rPr lang="ru-RU" sz="2800" i="1" dirty="0" smtClean="0">
                <a:solidFill>
                  <a:srgbClr val="FF0000"/>
                </a:solidFill>
              </a:rPr>
              <a:t>Пословицы и поговорки о сне     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6512511" cy="4608512"/>
          </a:xfrm>
        </p:spPr>
        <p:txBody>
          <a:bodyPr/>
          <a:lstStyle/>
          <a:p>
            <a:pPr algn="ctr"/>
            <a:r>
              <a:rPr lang="ru-RU" dirty="0" smtClean="0"/>
              <a:t>Что слаще сладкого? Что слаще мёда и сильнее льва?</a:t>
            </a:r>
            <a:br>
              <a:rPr lang="ru-RU" dirty="0" smtClean="0"/>
            </a:br>
            <a:r>
              <a:rPr lang="ru-RU" dirty="0" smtClean="0"/>
              <a:t>Что можно увидеть с закрытыми глазами? (сон)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00042"/>
            <a:ext cx="7560840" cy="429711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</a:t>
            </a:r>
          </a:p>
          <a:p>
            <a:pPr marL="4572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</a:t>
            </a:r>
            <a:r>
              <a:rPr lang="ru-RU" i="1" dirty="0" smtClean="0">
                <a:solidFill>
                  <a:srgbClr val="FF0000"/>
                </a:solidFill>
              </a:rPr>
              <a:t>Загадки о сне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62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в\Desktop\жаворонок-Заюшка-150x1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678906"/>
            <a:ext cx="1428750" cy="14287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6874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Лев\Desktop\жаворонок-Заюшка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1428750" cy="1143008"/>
          </a:xfrm>
          <a:prstGeom prst="rect">
            <a:avLst/>
          </a:prstGeom>
          <a:noFill/>
        </p:spPr>
      </p:pic>
      <p:pic>
        <p:nvPicPr>
          <p:cNvPr id="5" name="Picture 2" descr="C:\Users\Лев\Desktop\сова-Заюшка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00504"/>
            <a:ext cx="1428750" cy="1071570"/>
          </a:xfrm>
          <a:prstGeom prst="rect">
            <a:avLst/>
          </a:prstGeom>
          <a:noFill/>
        </p:spPr>
      </p:pic>
      <p:pic>
        <p:nvPicPr>
          <p:cNvPr id="1028" name="Picture 4" descr="C:\Users\Лев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429264"/>
            <a:ext cx="150019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3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85818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6286520"/>
            <a:ext cx="6512511" cy="571480"/>
          </a:xfrm>
        </p:spPr>
        <p:txBody>
          <a:bodyPr/>
          <a:lstStyle/>
          <a:p>
            <a:r>
              <a:rPr lang="ru-RU" sz="1800" dirty="0" smtClean="0"/>
              <a:t> Сон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7546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143512"/>
            <a:ext cx="6383538" cy="1357321"/>
          </a:xfrm>
        </p:spPr>
        <p:txBody>
          <a:bodyPr/>
          <a:lstStyle/>
          <a:p>
            <a:r>
              <a:rPr lang="ru-RU" dirty="0" smtClean="0"/>
              <a:t>Толкование о сне</a:t>
            </a:r>
            <a:endParaRPr lang="ru-RU" dirty="0"/>
          </a:p>
        </p:txBody>
      </p:sp>
      <p:pic>
        <p:nvPicPr>
          <p:cNvPr id="7" name="Рисунок 6" descr="103672_699x713__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745" b="12745"/>
          <a:stretch>
            <a:fillRect/>
          </a:stretch>
        </p:blipFill>
        <p:spPr>
          <a:xfrm>
            <a:off x="4500562" y="1142984"/>
            <a:ext cx="4114800" cy="312780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62" y="-285776"/>
            <a:ext cx="3694114" cy="34290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Здоровый сон.</a:t>
            </a:r>
          </a:p>
          <a:p>
            <a:r>
              <a:rPr lang="ru-RU" sz="2000" dirty="0" smtClean="0"/>
              <a:t>Спать крепким сном.</a:t>
            </a:r>
          </a:p>
          <a:p>
            <a:r>
              <a:rPr lang="ru-RU" sz="2000" dirty="0" smtClean="0"/>
              <a:t>Погрузиться в сон.</a:t>
            </a:r>
          </a:p>
          <a:p>
            <a:r>
              <a:rPr lang="ru-RU" sz="2000" dirty="0" smtClean="0"/>
              <a:t>Сняться сны.</a:t>
            </a:r>
          </a:p>
          <a:p>
            <a:r>
              <a:rPr lang="ru-RU" sz="2000" dirty="0" smtClean="0"/>
              <a:t>Видеть сон.</a:t>
            </a:r>
          </a:p>
          <a:p>
            <a:r>
              <a:rPr lang="ru-RU" sz="2000" dirty="0" smtClean="0"/>
              <a:t>Приснился страшный сон.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43578"/>
            <a:ext cx="6512511" cy="585970"/>
          </a:xfrm>
        </p:spPr>
        <p:txBody>
          <a:bodyPr/>
          <a:lstStyle/>
          <a:p>
            <a:r>
              <a:rPr lang="ru-RU" dirty="0" smtClean="0"/>
              <a:t>Вижу сладкие сны</a:t>
            </a:r>
            <a:endParaRPr lang="ru-RU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28628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Sophie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14842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124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«ЗДОРОВЫЙ СОН»</vt:lpstr>
      <vt:lpstr>Слайд 2</vt:lpstr>
      <vt:lpstr>Слайд 3</vt:lpstr>
      <vt:lpstr>   Утро вечера мудренее.    И рать и воеводу всех    повалит. На весах не взвесишь, на базаре не продашь, но нет милее его.</vt:lpstr>
      <vt:lpstr>Что слаще сладкого? Что слаще мёда и сильнее льва? Что можно увидеть с закрытыми глазами? (сон)</vt:lpstr>
      <vt:lpstr>Слайд 6</vt:lpstr>
      <vt:lpstr> Сон</vt:lpstr>
      <vt:lpstr>Толкование о сне</vt:lpstr>
      <vt:lpstr>Вижу сладкие сны</vt:lpstr>
      <vt:lpstr>Страшные сны  </vt:lpstr>
      <vt:lpstr>Сновидение</vt:lpstr>
      <vt:lpstr>Слайд 12</vt:lpstr>
      <vt:lpstr>Плохое самочувствие. Нежелание учиться. Раздражительность, капризы. Повышенная нервозность. Странное поведение.  </vt:lpstr>
      <vt:lpstr>Слайд 14</vt:lpstr>
      <vt:lpstr>Нарушение сна</vt:lpstr>
      <vt:lpstr>Слайд 16</vt:lpstr>
      <vt:lpstr>Дневной сон</vt:lpstr>
      <vt:lpstr>Слайд 18</vt:lpstr>
      <vt:lpstr>Слайд 19</vt:lpstr>
      <vt:lpstr>Слайд 20</vt:lpstr>
      <vt:lpstr>Слайд 21</vt:lpstr>
      <vt:lpstr>Покажите на модели часов </vt:lpstr>
      <vt:lpstr>Слайд 23</vt:lpstr>
      <vt:lpstr> Спать без постороннего шума</vt:lpstr>
      <vt:lpstr>Любимые игрушки</vt:lpstr>
      <vt:lpstr>Рано вставать, рано в кровать Завтра за партой, не будешь зевать!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СОН»</dc:title>
  <dc:creator>воспитатель</dc:creator>
  <cp:lastModifiedBy>Лев</cp:lastModifiedBy>
  <cp:revision>50</cp:revision>
  <dcterms:created xsi:type="dcterms:W3CDTF">2015-12-08T14:19:38Z</dcterms:created>
  <dcterms:modified xsi:type="dcterms:W3CDTF">2016-03-23T16:45:11Z</dcterms:modified>
</cp:coreProperties>
</file>