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FD4F4-6BF8-445F-A9D7-F96D3F2191B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6FFB21-275C-4859-9384-51C7CD668D6A}">
      <dgm:prSet phldrT="[Текст]" custT="1"/>
      <dgm:spPr/>
      <dgm:t>
        <a:bodyPr/>
        <a:lstStyle/>
        <a:p>
          <a:r>
            <a:rPr lang="ru-RU" sz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Механизм реализации программы </a:t>
          </a:r>
        </a:p>
        <a:p>
          <a:r>
            <a:rPr lang="ru-RU" sz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Арт-квест </a:t>
          </a:r>
        </a:p>
        <a:p>
          <a:r>
            <a:rPr lang="ru-RU" sz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"Там, на неведомых дорожках..."</a:t>
          </a:r>
        </a:p>
      </dgm:t>
    </dgm:pt>
    <dgm:pt modelId="{E8E5FE40-584E-4D2D-B467-B19F2C741824}" type="parTrans" cxnId="{B41BBDFA-A39E-443A-A933-2F0D1D2593DC}">
      <dgm:prSet/>
      <dgm:spPr/>
      <dgm:t>
        <a:bodyPr/>
        <a:lstStyle/>
        <a:p>
          <a:endParaRPr lang="ru-RU"/>
        </a:p>
      </dgm:t>
    </dgm:pt>
    <dgm:pt modelId="{8BEC86BE-B846-4435-970A-B823B599CE33}" type="sibTrans" cxnId="{B41BBDFA-A39E-443A-A933-2F0D1D2593DC}">
      <dgm:prSet/>
      <dgm:spPr/>
      <dgm:t>
        <a:bodyPr/>
        <a:lstStyle/>
        <a:p>
          <a:endParaRPr lang="ru-RU"/>
        </a:p>
      </dgm:t>
    </dgm:pt>
    <dgm:pt modelId="{B256877B-305F-467E-A3E8-BFF8E9BEBACA}">
      <dgm:prSet phldrT="[Текст]" custT="1"/>
      <dgm:spPr/>
      <dgm:t>
        <a:bodyPr/>
        <a:lstStyle/>
        <a:p>
          <a:r>
            <a:rPr lang="ru-RU" sz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Получение инструкции ,где искать задание. </a:t>
          </a:r>
        </a:p>
      </dgm:t>
    </dgm:pt>
    <dgm:pt modelId="{A6E96ED7-C0FC-4082-B975-DF0D561020E2}" type="parTrans" cxnId="{E8DB610E-6D8C-41B2-A146-5B512D238C6A}">
      <dgm:prSet/>
      <dgm:spPr/>
      <dgm:t>
        <a:bodyPr/>
        <a:lstStyle/>
        <a:p>
          <a:endParaRPr lang="ru-RU"/>
        </a:p>
      </dgm:t>
    </dgm:pt>
    <dgm:pt modelId="{008D74EB-E077-486A-8E35-87A4366AE8E3}" type="sibTrans" cxnId="{E8DB610E-6D8C-41B2-A146-5B512D238C6A}">
      <dgm:prSet/>
      <dgm:spPr/>
      <dgm:t>
        <a:bodyPr/>
        <a:lstStyle/>
        <a:p>
          <a:endParaRPr lang="ru-RU"/>
        </a:p>
      </dgm:t>
    </dgm:pt>
    <dgm:pt modelId="{9E08FA6E-5F47-4811-8BDA-2200008A8BD4}">
      <dgm:prSet phldrT="[Текст]" custT="1"/>
      <dgm:spPr/>
      <dgm:t>
        <a:bodyPr/>
        <a:lstStyle/>
        <a:p>
          <a:r>
            <a:rPr lang="ru-RU" sz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Поиск задания</a:t>
          </a:r>
        </a:p>
      </dgm:t>
    </dgm:pt>
    <dgm:pt modelId="{7A0CB1E9-8F03-4139-801F-6829D33BE29C}" type="parTrans" cxnId="{8CCC5A20-CE75-41D9-8329-9BAB142EE782}">
      <dgm:prSet/>
      <dgm:spPr/>
      <dgm:t>
        <a:bodyPr/>
        <a:lstStyle/>
        <a:p>
          <a:endParaRPr lang="ru-RU"/>
        </a:p>
      </dgm:t>
    </dgm:pt>
    <dgm:pt modelId="{AA64D828-D4C6-4036-8E5F-7A6B0BF00F4B}" type="sibTrans" cxnId="{8CCC5A20-CE75-41D9-8329-9BAB142EE782}">
      <dgm:prSet/>
      <dgm:spPr/>
      <dgm:t>
        <a:bodyPr/>
        <a:lstStyle/>
        <a:p>
          <a:endParaRPr lang="ru-RU"/>
        </a:p>
      </dgm:t>
    </dgm:pt>
    <dgm:pt modelId="{F54C7579-2D83-42F4-BD2C-6E270FB4CF82}">
      <dgm:prSet phldrT="[Текст]" custT="1"/>
      <dgm:spPr/>
      <dgm:t>
        <a:bodyPr/>
        <a:lstStyle/>
        <a:p>
          <a:r>
            <a:rPr lang="ru-RU" sz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Выполнение задания</a:t>
          </a:r>
        </a:p>
      </dgm:t>
    </dgm:pt>
    <dgm:pt modelId="{B16862B9-0C29-4D96-BFD5-F1EF6F9D15F7}" type="parTrans" cxnId="{81D216E0-0692-4562-8BDE-60C5D9A265CE}">
      <dgm:prSet/>
      <dgm:spPr/>
      <dgm:t>
        <a:bodyPr/>
        <a:lstStyle/>
        <a:p>
          <a:endParaRPr lang="ru-RU"/>
        </a:p>
      </dgm:t>
    </dgm:pt>
    <dgm:pt modelId="{608428B9-15AF-4E51-BFF5-90D6CD324E43}" type="sibTrans" cxnId="{81D216E0-0692-4562-8BDE-60C5D9A265CE}">
      <dgm:prSet/>
      <dgm:spPr/>
      <dgm:t>
        <a:bodyPr/>
        <a:lstStyle/>
        <a:p>
          <a:endParaRPr lang="ru-RU"/>
        </a:p>
      </dgm:t>
    </dgm:pt>
    <dgm:pt modelId="{73B9AB56-79B6-4A0D-908A-BE7B3BA681E7}">
      <dgm:prSet phldrT="[Текст]" custT="1"/>
      <dgm:spPr/>
      <dgm:t>
        <a:bodyPr/>
        <a:lstStyle/>
        <a:p>
          <a:r>
            <a:rPr lang="ru-RU" sz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Оценивание задания и ведение мониторинга  "Цена успеха"</a:t>
          </a:r>
        </a:p>
      </dgm:t>
    </dgm:pt>
    <dgm:pt modelId="{D1481A18-3423-4ABC-8CB3-88652840FFEC}" type="parTrans" cxnId="{A9D4DFE3-C340-4DD7-90B2-8449BDA5C4D7}">
      <dgm:prSet/>
      <dgm:spPr/>
      <dgm:t>
        <a:bodyPr/>
        <a:lstStyle/>
        <a:p>
          <a:endParaRPr lang="ru-RU"/>
        </a:p>
      </dgm:t>
    </dgm:pt>
    <dgm:pt modelId="{D6BD48EE-2728-4378-B14E-34E0D3E7E19B}" type="sibTrans" cxnId="{A9D4DFE3-C340-4DD7-90B2-8449BDA5C4D7}">
      <dgm:prSet/>
      <dgm:spPr/>
      <dgm:t>
        <a:bodyPr/>
        <a:lstStyle/>
        <a:p>
          <a:endParaRPr lang="ru-RU"/>
        </a:p>
      </dgm:t>
    </dgm:pt>
    <dgm:pt modelId="{C0CCB1E9-1652-4189-B243-2F0705535614}" type="pres">
      <dgm:prSet presAssocID="{205FD4F4-6BF8-445F-A9D7-F96D3F2191B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9300B8-3A10-4E97-95FF-BD50A647BAFD}" type="pres">
      <dgm:prSet presAssocID="{526FFB21-275C-4859-9384-51C7CD668D6A}" presName="centerShape" presStyleLbl="node0" presStyleIdx="0" presStyleCnt="1" custScaleX="137420" custScaleY="150751"/>
      <dgm:spPr/>
      <dgm:t>
        <a:bodyPr/>
        <a:lstStyle/>
        <a:p>
          <a:endParaRPr lang="ru-RU"/>
        </a:p>
      </dgm:t>
    </dgm:pt>
    <dgm:pt modelId="{5C875012-2836-4C8C-A97B-766B0C83FFC5}" type="pres">
      <dgm:prSet presAssocID="{A6E96ED7-C0FC-4082-B975-DF0D561020E2}" presName="parTrans" presStyleLbl="sibTrans2D1" presStyleIdx="0" presStyleCnt="4"/>
      <dgm:spPr/>
      <dgm:t>
        <a:bodyPr/>
        <a:lstStyle/>
        <a:p>
          <a:endParaRPr lang="ru-RU"/>
        </a:p>
      </dgm:t>
    </dgm:pt>
    <dgm:pt modelId="{656AAF33-D015-4597-AB87-A8870CF1BC14}" type="pres">
      <dgm:prSet presAssocID="{A6E96ED7-C0FC-4082-B975-DF0D561020E2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2437AAA-DA0A-4C7D-9BAC-9BC8CB8FE3FD}" type="pres">
      <dgm:prSet presAssocID="{B256877B-305F-467E-A3E8-BFF8E9BEBACA}" presName="node" presStyleLbl="node1" presStyleIdx="0" presStyleCnt="4" custScaleX="132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65B05A-B379-4747-8CD9-887F118B2CB6}" type="pres">
      <dgm:prSet presAssocID="{7A0CB1E9-8F03-4139-801F-6829D33BE29C}" presName="parTrans" presStyleLbl="sibTrans2D1" presStyleIdx="1" presStyleCnt="4"/>
      <dgm:spPr/>
      <dgm:t>
        <a:bodyPr/>
        <a:lstStyle/>
        <a:p>
          <a:endParaRPr lang="ru-RU"/>
        </a:p>
      </dgm:t>
    </dgm:pt>
    <dgm:pt modelId="{1C1916B1-593A-4310-8EC8-3CBCA18EB745}" type="pres">
      <dgm:prSet presAssocID="{7A0CB1E9-8F03-4139-801F-6829D33BE29C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B7F513F2-94BC-4849-BE74-58D906ABBA9F}" type="pres">
      <dgm:prSet presAssocID="{9E08FA6E-5F47-4811-8BDA-2200008A8BD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2B8C6-0703-449E-8098-6F51FEE13902}" type="pres">
      <dgm:prSet presAssocID="{B16862B9-0C29-4D96-BFD5-F1EF6F9D15F7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00FF0BF-A83C-4803-8024-89DFEF6008EB}" type="pres">
      <dgm:prSet presAssocID="{B16862B9-0C29-4D96-BFD5-F1EF6F9D15F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D65E85B2-3039-43F0-BE11-6AD5719BCC31}" type="pres">
      <dgm:prSet presAssocID="{F54C7579-2D83-42F4-BD2C-6E270FB4CF8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58F5D-FE6E-47BE-ADFE-744127EDC9DF}" type="pres">
      <dgm:prSet presAssocID="{D1481A18-3423-4ABC-8CB3-88652840FFEC}" presName="parTrans" presStyleLbl="sibTrans2D1" presStyleIdx="3" presStyleCnt="4"/>
      <dgm:spPr/>
      <dgm:t>
        <a:bodyPr/>
        <a:lstStyle/>
        <a:p>
          <a:endParaRPr lang="ru-RU"/>
        </a:p>
      </dgm:t>
    </dgm:pt>
    <dgm:pt modelId="{B4D2B5F5-7463-4AE8-994C-1355560C70D1}" type="pres">
      <dgm:prSet presAssocID="{D1481A18-3423-4ABC-8CB3-88652840FFEC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D5819E2-E474-4359-9DE7-F69FB92A4030}" type="pres">
      <dgm:prSet presAssocID="{73B9AB56-79B6-4A0D-908A-BE7B3BA681E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DB610E-6D8C-41B2-A146-5B512D238C6A}" srcId="{526FFB21-275C-4859-9384-51C7CD668D6A}" destId="{B256877B-305F-467E-A3E8-BFF8E9BEBACA}" srcOrd="0" destOrd="0" parTransId="{A6E96ED7-C0FC-4082-B975-DF0D561020E2}" sibTransId="{008D74EB-E077-486A-8E35-87A4366AE8E3}"/>
    <dgm:cxn modelId="{02E1966A-E392-45BC-A149-F306B917C7C9}" type="presOf" srcId="{A6E96ED7-C0FC-4082-B975-DF0D561020E2}" destId="{5C875012-2836-4C8C-A97B-766B0C83FFC5}" srcOrd="0" destOrd="0" presId="urn:microsoft.com/office/officeart/2005/8/layout/radial5"/>
    <dgm:cxn modelId="{B41BBDFA-A39E-443A-A933-2F0D1D2593DC}" srcId="{205FD4F4-6BF8-445F-A9D7-F96D3F2191B9}" destId="{526FFB21-275C-4859-9384-51C7CD668D6A}" srcOrd="0" destOrd="0" parTransId="{E8E5FE40-584E-4D2D-B467-B19F2C741824}" sibTransId="{8BEC86BE-B846-4435-970A-B823B599CE33}"/>
    <dgm:cxn modelId="{A9D4DFE3-C340-4DD7-90B2-8449BDA5C4D7}" srcId="{526FFB21-275C-4859-9384-51C7CD668D6A}" destId="{73B9AB56-79B6-4A0D-908A-BE7B3BA681E7}" srcOrd="3" destOrd="0" parTransId="{D1481A18-3423-4ABC-8CB3-88652840FFEC}" sibTransId="{D6BD48EE-2728-4378-B14E-34E0D3E7E19B}"/>
    <dgm:cxn modelId="{29706589-EEF6-4C64-BE8A-A53083CB2BF4}" type="presOf" srcId="{D1481A18-3423-4ABC-8CB3-88652840FFEC}" destId="{B4D2B5F5-7463-4AE8-994C-1355560C70D1}" srcOrd="1" destOrd="0" presId="urn:microsoft.com/office/officeart/2005/8/layout/radial5"/>
    <dgm:cxn modelId="{EBBA5AFE-B8A6-49AB-A982-DC7E4CEBF9DA}" type="presOf" srcId="{9E08FA6E-5F47-4811-8BDA-2200008A8BD4}" destId="{B7F513F2-94BC-4849-BE74-58D906ABBA9F}" srcOrd="0" destOrd="0" presId="urn:microsoft.com/office/officeart/2005/8/layout/radial5"/>
    <dgm:cxn modelId="{5984A185-82A1-4E74-95BB-7CE19201451B}" type="presOf" srcId="{73B9AB56-79B6-4A0D-908A-BE7B3BA681E7}" destId="{5D5819E2-E474-4359-9DE7-F69FB92A4030}" srcOrd="0" destOrd="0" presId="urn:microsoft.com/office/officeart/2005/8/layout/radial5"/>
    <dgm:cxn modelId="{19C9BB82-B8A4-4FD0-87F1-6B6D69724D96}" type="presOf" srcId="{205FD4F4-6BF8-445F-A9D7-F96D3F2191B9}" destId="{C0CCB1E9-1652-4189-B243-2F0705535614}" srcOrd="0" destOrd="0" presId="urn:microsoft.com/office/officeart/2005/8/layout/radial5"/>
    <dgm:cxn modelId="{6179A34C-8982-43EC-B6E6-B06D4096944D}" type="presOf" srcId="{A6E96ED7-C0FC-4082-B975-DF0D561020E2}" destId="{656AAF33-D015-4597-AB87-A8870CF1BC14}" srcOrd="1" destOrd="0" presId="urn:microsoft.com/office/officeart/2005/8/layout/radial5"/>
    <dgm:cxn modelId="{8CCC5A20-CE75-41D9-8329-9BAB142EE782}" srcId="{526FFB21-275C-4859-9384-51C7CD668D6A}" destId="{9E08FA6E-5F47-4811-8BDA-2200008A8BD4}" srcOrd="1" destOrd="0" parTransId="{7A0CB1E9-8F03-4139-801F-6829D33BE29C}" sibTransId="{AA64D828-D4C6-4036-8E5F-7A6B0BF00F4B}"/>
    <dgm:cxn modelId="{5B520B8E-0705-4940-A2F9-6A1ACF300244}" type="presOf" srcId="{B16862B9-0C29-4D96-BFD5-F1EF6F9D15F7}" destId="{D00FF0BF-A83C-4803-8024-89DFEF6008EB}" srcOrd="1" destOrd="0" presId="urn:microsoft.com/office/officeart/2005/8/layout/radial5"/>
    <dgm:cxn modelId="{B2502BDE-7F30-4A7E-8E97-20599B32C75E}" type="presOf" srcId="{D1481A18-3423-4ABC-8CB3-88652840FFEC}" destId="{A8758F5D-FE6E-47BE-ADFE-744127EDC9DF}" srcOrd="0" destOrd="0" presId="urn:microsoft.com/office/officeart/2005/8/layout/radial5"/>
    <dgm:cxn modelId="{A333D3FD-3D1D-4785-8C07-4DAB47E36F58}" type="presOf" srcId="{B16862B9-0C29-4D96-BFD5-F1EF6F9D15F7}" destId="{4BC2B8C6-0703-449E-8098-6F51FEE13902}" srcOrd="0" destOrd="0" presId="urn:microsoft.com/office/officeart/2005/8/layout/radial5"/>
    <dgm:cxn modelId="{D5BAF96A-8EB9-43DC-B120-F503C2218FB9}" type="presOf" srcId="{B256877B-305F-467E-A3E8-BFF8E9BEBACA}" destId="{C2437AAA-DA0A-4C7D-9BAC-9BC8CB8FE3FD}" srcOrd="0" destOrd="0" presId="urn:microsoft.com/office/officeart/2005/8/layout/radial5"/>
    <dgm:cxn modelId="{81D216E0-0692-4562-8BDE-60C5D9A265CE}" srcId="{526FFB21-275C-4859-9384-51C7CD668D6A}" destId="{F54C7579-2D83-42F4-BD2C-6E270FB4CF82}" srcOrd="2" destOrd="0" parTransId="{B16862B9-0C29-4D96-BFD5-F1EF6F9D15F7}" sibTransId="{608428B9-15AF-4E51-BFF5-90D6CD324E43}"/>
    <dgm:cxn modelId="{2A8B4AAF-8A26-4D84-8521-1C863A1AA3DE}" type="presOf" srcId="{526FFB21-275C-4859-9384-51C7CD668D6A}" destId="{B69300B8-3A10-4E97-95FF-BD50A647BAFD}" srcOrd="0" destOrd="0" presId="urn:microsoft.com/office/officeart/2005/8/layout/radial5"/>
    <dgm:cxn modelId="{D24547F5-371D-4805-A561-80E36223480C}" type="presOf" srcId="{F54C7579-2D83-42F4-BD2C-6E270FB4CF82}" destId="{D65E85B2-3039-43F0-BE11-6AD5719BCC31}" srcOrd="0" destOrd="0" presId="urn:microsoft.com/office/officeart/2005/8/layout/radial5"/>
    <dgm:cxn modelId="{CF9FBA32-8164-4377-804B-9025992C874B}" type="presOf" srcId="{7A0CB1E9-8F03-4139-801F-6829D33BE29C}" destId="{C665B05A-B379-4747-8CD9-887F118B2CB6}" srcOrd="0" destOrd="0" presId="urn:microsoft.com/office/officeart/2005/8/layout/radial5"/>
    <dgm:cxn modelId="{B792003A-D58C-4FCF-A828-57216974A5CD}" type="presOf" srcId="{7A0CB1E9-8F03-4139-801F-6829D33BE29C}" destId="{1C1916B1-593A-4310-8EC8-3CBCA18EB745}" srcOrd="1" destOrd="0" presId="urn:microsoft.com/office/officeart/2005/8/layout/radial5"/>
    <dgm:cxn modelId="{55379816-BDA5-44C7-B524-00A236FC4744}" type="presParOf" srcId="{C0CCB1E9-1652-4189-B243-2F0705535614}" destId="{B69300B8-3A10-4E97-95FF-BD50A647BAFD}" srcOrd="0" destOrd="0" presId="urn:microsoft.com/office/officeart/2005/8/layout/radial5"/>
    <dgm:cxn modelId="{D4859AD1-D295-4088-BF5E-A717D6498A68}" type="presParOf" srcId="{C0CCB1E9-1652-4189-B243-2F0705535614}" destId="{5C875012-2836-4C8C-A97B-766B0C83FFC5}" srcOrd="1" destOrd="0" presId="urn:microsoft.com/office/officeart/2005/8/layout/radial5"/>
    <dgm:cxn modelId="{DFCDDD5D-156E-48E9-AB6A-1545C2B926EF}" type="presParOf" srcId="{5C875012-2836-4C8C-A97B-766B0C83FFC5}" destId="{656AAF33-D015-4597-AB87-A8870CF1BC14}" srcOrd="0" destOrd="0" presId="urn:microsoft.com/office/officeart/2005/8/layout/radial5"/>
    <dgm:cxn modelId="{06D69EFE-7FB5-4C21-A7A2-0A9E11208356}" type="presParOf" srcId="{C0CCB1E9-1652-4189-B243-2F0705535614}" destId="{C2437AAA-DA0A-4C7D-9BAC-9BC8CB8FE3FD}" srcOrd="2" destOrd="0" presId="urn:microsoft.com/office/officeart/2005/8/layout/radial5"/>
    <dgm:cxn modelId="{E21A4C41-24BA-44EC-BB02-F602C31A9F0C}" type="presParOf" srcId="{C0CCB1E9-1652-4189-B243-2F0705535614}" destId="{C665B05A-B379-4747-8CD9-887F118B2CB6}" srcOrd="3" destOrd="0" presId="urn:microsoft.com/office/officeart/2005/8/layout/radial5"/>
    <dgm:cxn modelId="{BCC27FA1-46B9-4F42-A373-23E9CD9FA245}" type="presParOf" srcId="{C665B05A-B379-4747-8CD9-887F118B2CB6}" destId="{1C1916B1-593A-4310-8EC8-3CBCA18EB745}" srcOrd="0" destOrd="0" presId="urn:microsoft.com/office/officeart/2005/8/layout/radial5"/>
    <dgm:cxn modelId="{D06E2401-F6BD-482C-B55D-216CAB4CF30F}" type="presParOf" srcId="{C0CCB1E9-1652-4189-B243-2F0705535614}" destId="{B7F513F2-94BC-4849-BE74-58D906ABBA9F}" srcOrd="4" destOrd="0" presId="urn:microsoft.com/office/officeart/2005/8/layout/radial5"/>
    <dgm:cxn modelId="{C6A559CC-45CF-4E57-9FFF-1BF780E5EE77}" type="presParOf" srcId="{C0CCB1E9-1652-4189-B243-2F0705535614}" destId="{4BC2B8C6-0703-449E-8098-6F51FEE13902}" srcOrd="5" destOrd="0" presId="urn:microsoft.com/office/officeart/2005/8/layout/radial5"/>
    <dgm:cxn modelId="{7399A289-B83A-4890-AFD8-EE9E581A7153}" type="presParOf" srcId="{4BC2B8C6-0703-449E-8098-6F51FEE13902}" destId="{D00FF0BF-A83C-4803-8024-89DFEF6008EB}" srcOrd="0" destOrd="0" presId="urn:microsoft.com/office/officeart/2005/8/layout/radial5"/>
    <dgm:cxn modelId="{73137283-0148-4E7C-AA26-7FC1C3168C5C}" type="presParOf" srcId="{C0CCB1E9-1652-4189-B243-2F0705535614}" destId="{D65E85B2-3039-43F0-BE11-6AD5719BCC31}" srcOrd="6" destOrd="0" presId="urn:microsoft.com/office/officeart/2005/8/layout/radial5"/>
    <dgm:cxn modelId="{9B181B7C-8985-4A8D-80A4-F94703FF6A44}" type="presParOf" srcId="{C0CCB1E9-1652-4189-B243-2F0705535614}" destId="{A8758F5D-FE6E-47BE-ADFE-744127EDC9DF}" srcOrd="7" destOrd="0" presId="urn:microsoft.com/office/officeart/2005/8/layout/radial5"/>
    <dgm:cxn modelId="{9DB6DE19-A8E2-44DA-BEEE-73AEC2E789E3}" type="presParOf" srcId="{A8758F5D-FE6E-47BE-ADFE-744127EDC9DF}" destId="{B4D2B5F5-7463-4AE8-994C-1355560C70D1}" srcOrd="0" destOrd="0" presId="urn:microsoft.com/office/officeart/2005/8/layout/radial5"/>
    <dgm:cxn modelId="{E752B555-E4F1-4321-9F9F-D9BC89235E1D}" type="presParOf" srcId="{C0CCB1E9-1652-4189-B243-2F0705535614}" destId="{5D5819E2-E474-4359-9DE7-F69FB92A403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5DB017-22C4-4CB8-9347-2A7F9B5EE44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F132D2-4545-4469-9609-66E31BF00D46}">
      <dgm:prSet/>
      <dgm:spPr>
        <a:xfrm>
          <a:off x="0" y="591343"/>
          <a:ext cx="2571749" cy="15430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Группа «Досуг</a:t>
          </a:r>
          <a:r>
            <a:rPr lang="ru-RU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». </a:t>
          </a:r>
        </a:p>
        <a:p>
          <a:r>
            <a:rPr lang="ru-RU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Эта группа помогает организовать различные мероприятия в лагере, готовиться к большим делам.</a:t>
          </a:r>
        </a:p>
      </dgm:t>
    </dgm:pt>
    <dgm:pt modelId="{667507A3-7C87-460B-B195-45EA4BB85942}" type="parTrans" cxnId="{D7ECA3F4-2CD1-4AB9-B027-E0FF055498FD}">
      <dgm:prSet/>
      <dgm:spPr/>
      <dgm:t>
        <a:bodyPr/>
        <a:lstStyle/>
        <a:p>
          <a:endParaRPr lang="ru-RU"/>
        </a:p>
      </dgm:t>
    </dgm:pt>
    <dgm:pt modelId="{0BC25315-9EEC-40A0-9063-7A19C0F03DBD}" type="sibTrans" cxnId="{D7ECA3F4-2CD1-4AB9-B027-E0FF055498FD}">
      <dgm:prSet/>
      <dgm:spPr/>
      <dgm:t>
        <a:bodyPr/>
        <a:lstStyle/>
        <a:p>
          <a:endParaRPr lang="ru-RU"/>
        </a:p>
      </dgm:t>
    </dgm:pt>
    <dgm:pt modelId="{EA0DE114-12F1-45B9-9863-B221801C3859}">
      <dgm:prSet/>
      <dgm:spPr>
        <a:xfrm>
          <a:off x="2828925" y="591343"/>
          <a:ext cx="2571749" cy="15430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Группа «Оформитель</a:t>
          </a:r>
          <a:r>
            <a:rPr lang="ru-RU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» Помогает оформлять стенд площадки. </a:t>
          </a:r>
        </a:p>
      </dgm:t>
    </dgm:pt>
    <dgm:pt modelId="{E732E102-3545-4CAE-B20E-3B350CC4F62B}" type="parTrans" cxnId="{34FC4C81-0D42-48FB-B738-3578902BEF4A}">
      <dgm:prSet/>
      <dgm:spPr/>
      <dgm:t>
        <a:bodyPr/>
        <a:lstStyle/>
        <a:p>
          <a:endParaRPr lang="ru-RU"/>
        </a:p>
      </dgm:t>
    </dgm:pt>
    <dgm:pt modelId="{032C9952-CB84-44A5-B2F6-E0A4E71EBDCF}" type="sibTrans" cxnId="{34FC4C81-0D42-48FB-B738-3578902BEF4A}">
      <dgm:prSet/>
      <dgm:spPr/>
      <dgm:t>
        <a:bodyPr/>
        <a:lstStyle/>
        <a:p>
          <a:endParaRPr lang="ru-RU"/>
        </a:p>
      </dgm:t>
    </dgm:pt>
    <dgm:pt modelId="{7944C7EA-31C2-493D-A5CA-8A42C6C46BAE}">
      <dgm:prSet/>
      <dgm:spPr>
        <a:xfrm>
          <a:off x="1414462" y="2391569"/>
          <a:ext cx="2571749" cy="15430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Группа «Сюрприз</a:t>
          </a:r>
          <a:r>
            <a:rPr lang="ru-RU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».</a:t>
          </a:r>
        </a:p>
        <a:p>
          <a:r>
            <a:rPr lang="ru-RU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В течение дня ребята этой группы должны удивить всех каким-то приятным сюрпризом</a:t>
          </a:r>
          <a:r>
            <a:rPr lang="ru-RU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792F1FF5-3660-44DC-BACA-B73A0414EF41}" type="parTrans" cxnId="{A4797605-4100-481F-9CE6-47DAB2DE47F7}">
      <dgm:prSet/>
      <dgm:spPr/>
      <dgm:t>
        <a:bodyPr/>
        <a:lstStyle/>
        <a:p>
          <a:endParaRPr lang="ru-RU"/>
        </a:p>
      </dgm:t>
    </dgm:pt>
    <dgm:pt modelId="{9942EFC0-5907-4A4F-B967-EA463B51DCE6}" type="sibTrans" cxnId="{A4797605-4100-481F-9CE6-47DAB2DE47F7}">
      <dgm:prSet/>
      <dgm:spPr/>
      <dgm:t>
        <a:bodyPr/>
        <a:lstStyle/>
        <a:p>
          <a:endParaRPr lang="ru-RU"/>
        </a:p>
      </dgm:t>
    </dgm:pt>
    <dgm:pt modelId="{92004E40-CE7B-4D4C-83B3-0D39B710D6D0}">
      <dgm:prSet/>
      <dgm:spPr>
        <a:xfrm>
          <a:off x="5657849" y="591343"/>
          <a:ext cx="2571749" cy="15430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Группа «Летопись</a:t>
          </a:r>
          <a:r>
            <a:rPr lang="ru-RU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».</a:t>
          </a:r>
        </a:p>
        <a:p>
          <a:r>
            <a:rPr lang="ru-RU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Следит за заполнением блокнота желаний</a:t>
          </a:r>
        </a:p>
      </dgm:t>
    </dgm:pt>
    <dgm:pt modelId="{C5824289-DF49-4071-9944-FDF473287268}" type="parTrans" cxnId="{EFB3C7B0-50F9-4393-9699-E4E4C9018AAC}">
      <dgm:prSet/>
      <dgm:spPr/>
      <dgm:t>
        <a:bodyPr/>
        <a:lstStyle/>
        <a:p>
          <a:endParaRPr lang="ru-RU"/>
        </a:p>
      </dgm:t>
    </dgm:pt>
    <dgm:pt modelId="{F91D3700-5BDC-48AD-AAA0-C2B6723CBFF8}" type="sibTrans" cxnId="{EFB3C7B0-50F9-4393-9699-E4E4C9018AAC}">
      <dgm:prSet/>
      <dgm:spPr/>
      <dgm:t>
        <a:bodyPr/>
        <a:lstStyle/>
        <a:p>
          <a:endParaRPr lang="ru-RU"/>
        </a:p>
      </dgm:t>
    </dgm:pt>
    <dgm:pt modelId="{CF9B0940-BF63-4E47-8F6F-7B494934AF10}">
      <dgm:prSet/>
      <dgm:spPr>
        <a:xfrm>
          <a:off x="4243387" y="2391569"/>
          <a:ext cx="2571749" cy="15430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Группа «Спорт». </a:t>
          </a:r>
        </a:p>
        <a:p>
          <a:r>
            <a:rPr lang="ru-RU" b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Вместе с  воспитателями организует различные спортивные мероприятия, утренние зарядки.</a:t>
          </a:r>
          <a:endParaRPr lang="ru-RU" b="1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C498F65-622C-4E43-BA1A-497F605F6540}" type="parTrans" cxnId="{84F71B0F-F064-4599-B981-4B792D14E505}">
      <dgm:prSet/>
      <dgm:spPr/>
      <dgm:t>
        <a:bodyPr/>
        <a:lstStyle/>
        <a:p>
          <a:endParaRPr lang="ru-RU"/>
        </a:p>
      </dgm:t>
    </dgm:pt>
    <dgm:pt modelId="{98A92728-EEEC-4FA6-A879-7F2D224A848F}" type="sibTrans" cxnId="{84F71B0F-F064-4599-B981-4B792D14E505}">
      <dgm:prSet/>
      <dgm:spPr/>
      <dgm:t>
        <a:bodyPr/>
        <a:lstStyle/>
        <a:p>
          <a:endParaRPr lang="ru-RU"/>
        </a:p>
      </dgm:t>
    </dgm:pt>
    <dgm:pt modelId="{2316B2EC-F9F5-4990-8966-D5A1D7414F68}" type="pres">
      <dgm:prSet presAssocID="{935DB017-22C4-4CB8-9347-2A7F9B5EE4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BE5CD1-0FB2-455F-85BA-ACB13187D45A}" type="pres">
      <dgm:prSet presAssocID="{01F132D2-4545-4469-9609-66E31BF00D4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C4DA4-8F36-4D73-A3C9-69D37F864675}" type="pres">
      <dgm:prSet presAssocID="{0BC25315-9EEC-40A0-9063-7A19C0F03DBD}" presName="sibTrans" presStyleCnt="0"/>
      <dgm:spPr/>
    </dgm:pt>
    <dgm:pt modelId="{6656CAD3-EAC4-4199-8DBC-826B44CB4BD8}" type="pres">
      <dgm:prSet presAssocID="{EA0DE114-12F1-45B9-9863-B221801C38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C2D63-56A4-4CAA-BD21-D877F6F6EF0E}" type="pres">
      <dgm:prSet presAssocID="{032C9952-CB84-44A5-B2F6-E0A4E71EBDCF}" presName="sibTrans" presStyleCnt="0"/>
      <dgm:spPr/>
    </dgm:pt>
    <dgm:pt modelId="{A2A99F50-0F49-40A9-9839-5076CF908CD5}" type="pres">
      <dgm:prSet presAssocID="{92004E40-CE7B-4D4C-83B3-0D39B710D6D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BF1B4-0D46-4C31-874A-A0297DC2DC33}" type="pres">
      <dgm:prSet presAssocID="{F91D3700-5BDC-48AD-AAA0-C2B6723CBFF8}" presName="sibTrans" presStyleCnt="0"/>
      <dgm:spPr/>
    </dgm:pt>
    <dgm:pt modelId="{D1815734-EB79-4E35-AE35-5F51157355B5}" type="pres">
      <dgm:prSet presAssocID="{7944C7EA-31C2-493D-A5CA-8A42C6C46BA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F8015-6CF9-4DDF-BEE5-CB439C88CAE8}" type="pres">
      <dgm:prSet presAssocID="{9942EFC0-5907-4A4F-B967-EA463B51DCE6}" presName="sibTrans" presStyleCnt="0"/>
      <dgm:spPr/>
    </dgm:pt>
    <dgm:pt modelId="{0BAA2154-40AE-440D-A52C-619249688831}" type="pres">
      <dgm:prSet presAssocID="{CF9B0940-BF63-4E47-8F6F-7B494934AF1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CA3F4-2CD1-4AB9-B027-E0FF055498FD}" srcId="{935DB017-22C4-4CB8-9347-2A7F9B5EE445}" destId="{01F132D2-4545-4469-9609-66E31BF00D46}" srcOrd="0" destOrd="0" parTransId="{667507A3-7C87-460B-B195-45EA4BB85942}" sibTransId="{0BC25315-9EEC-40A0-9063-7A19C0F03DBD}"/>
    <dgm:cxn modelId="{BDA3DCCE-74A7-43D2-B96B-F6559033AFD0}" type="presOf" srcId="{7944C7EA-31C2-493D-A5CA-8A42C6C46BAE}" destId="{D1815734-EB79-4E35-AE35-5F51157355B5}" srcOrd="0" destOrd="0" presId="urn:microsoft.com/office/officeart/2005/8/layout/default#1"/>
    <dgm:cxn modelId="{5A56ECBD-2690-47F5-89F7-4FAD83491BE7}" type="presOf" srcId="{01F132D2-4545-4469-9609-66E31BF00D46}" destId="{EFBE5CD1-0FB2-455F-85BA-ACB13187D45A}" srcOrd="0" destOrd="0" presId="urn:microsoft.com/office/officeart/2005/8/layout/default#1"/>
    <dgm:cxn modelId="{BDFA25DD-A355-48AB-943E-1C9F9ABB0199}" type="presOf" srcId="{92004E40-CE7B-4D4C-83B3-0D39B710D6D0}" destId="{A2A99F50-0F49-40A9-9839-5076CF908CD5}" srcOrd="0" destOrd="0" presId="urn:microsoft.com/office/officeart/2005/8/layout/default#1"/>
    <dgm:cxn modelId="{AB4333B4-E102-40F3-920A-93C7A8F6B1FB}" type="presOf" srcId="{935DB017-22C4-4CB8-9347-2A7F9B5EE445}" destId="{2316B2EC-F9F5-4990-8966-D5A1D7414F68}" srcOrd="0" destOrd="0" presId="urn:microsoft.com/office/officeart/2005/8/layout/default#1"/>
    <dgm:cxn modelId="{A4797605-4100-481F-9CE6-47DAB2DE47F7}" srcId="{935DB017-22C4-4CB8-9347-2A7F9B5EE445}" destId="{7944C7EA-31C2-493D-A5CA-8A42C6C46BAE}" srcOrd="3" destOrd="0" parTransId="{792F1FF5-3660-44DC-BACA-B73A0414EF41}" sibTransId="{9942EFC0-5907-4A4F-B967-EA463B51DCE6}"/>
    <dgm:cxn modelId="{34024136-249B-4CD7-B85B-1B2C06BDEBDB}" type="presOf" srcId="{CF9B0940-BF63-4E47-8F6F-7B494934AF10}" destId="{0BAA2154-40AE-440D-A52C-619249688831}" srcOrd="0" destOrd="0" presId="urn:microsoft.com/office/officeart/2005/8/layout/default#1"/>
    <dgm:cxn modelId="{34FC4C81-0D42-48FB-B738-3578902BEF4A}" srcId="{935DB017-22C4-4CB8-9347-2A7F9B5EE445}" destId="{EA0DE114-12F1-45B9-9863-B221801C3859}" srcOrd="1" destOrd="0" parTransId="{E732E102-3545-4CAE-B20E-3B350CC4F62B}" sibTransId="{032C9952-CB84-44A5-B2F6-E0A4E71EBDCF}"/>
    <dgm:cxn modelId="{AE8A3AFB-7FE5-4A66-823C-ADA309F16851}" type="presOf" srcId="{EA0DE114-12F1-45B9-9863-B221801C3859}" destId="{6656CAD3-EAC4-4199-8DBC-826B44CB4BD8}" srcOrd="0" destOrd="0" presId="urn:microsoft.com/office/officeart/2005/8/layout/default#1"/>
    <dgm:cxn modelId="{84F71B0F-F064-4599-B981-4B792D14E505}" srcId="{935DB017-22C4-4CB8-9347-2A7F9B5EE445}" destId="{CF9B0940-BF63-4E47-8F6F-7B494934AF10}" srcOrd="4" destOrd="0" parTransId="{EC498F65-622C-4E43-BA1A-497F605F6540}" sibTransId="{98A92728-EEEC-4FA6-A879-7F2D224A848F}"/>
    <dgm:cxn modelId="{EFB3C7B0-50F9-4393-9699-E4E4C9018AAC}" srcId="{935DB017-22C4-4CB8-9347-2A7F9B5EE445}" destId="{92004E40-CE7B-4D4C-83B3-0D39B710D6D0}" srcOrd="2" destOrd="0" parTransId="{C5824289-DF49-4071-9944-FDF473287268}" sibTransId="{F91D3700-5BDC-48AD-AAA0-C2B6723CBFF8}"/>
    <dgm:cxn modelId="{D638801A-4417-459E-B55C-C18AE18D94BB}" type="presParOf" srcId="{2316B2EC-F9F5-4990-8966-D5A1D7414F68}" destId="{EFBE5CD1-0FB2-455F-85BA-ACB13187D45A}" srcOrd="0" destOrd="0" presId="urn:microsoft.com/office/officeart/2005/8/layout/default#1"/>
    <dgm:cxn modelId="{EFA84E8B-869A-4D57-9A00-0BE0865BC49F}" type="presParOf" srcId="{2316B2EC-F9F5-4990-8966-D5A1D7414F68}" destId="{D75C4DA4-8F36-4D73-A3C9-69D37F864675}" srcOrd="1" destOrd="0" presId="urn:microsoft.com/office/officeart/2005/8/layout/default#1"/>
    <dgm:cxn modelId="{E59DE722-82A6-4617-8DC9-723A2A794D7C}" type="presParOf" srcId="{2316B2EC-F9F5-4990-8966-D5A1D7414F68}" destId="{6656CAD3-EAC4-4199-8DBC-826B44CB4BD8}" srcOrd="2" destOrd="0" presId="urn:microsoft.com/office/officeart/2005/8/layout/default#1"/>
    <dgm:cxn modelId="{21548C27-F7C1-454D-8589-D3AB4E89292C}" type="presParOf" srcId="{2316B2EC-F9F5-4990-8966-D5A1D7414F68}" destId="{143C2D63-56A4-4CAA-BD21-D877F6F6EF0E}" srcOrd="3" destOrd="0" presId="urn:microsoft.com/office/officeart/2005/8/layout/default#1"/>
    <dgm:cxn modelId="{25ADB0BA-4D1F-4548-B45A-C7EE92905693}" type="presParOf" srcId="{2316B2EC-F9F5-4990-8966-D5A1D7414F68}" destId="{A2A99F50-0F49-40A9-9839-5076CF908CD5}" srcOrd="4" destOrd="0" presId="urn:microsoft.com/office/officeart/2005/8/layout/default#1"/>
    <dgm:cxn modelId="{42F7C1C8-8A1F-4C86-856C-928AE5819372}" type="presParOf" srcId="{2316B2EC-F9F5-4990-8966-D5A1D7414F68}" destId="{BD6BF1B4-0D46-4C31-874A-A0297DC2DC33}" srcOrd="5" destOrd="0" presId="urn:microsoft.com/office/officeart/2005/8/layout/default#1"/>
    <dgm:cxn modelId="{7E076E4D-C208-499F-BBE8-C9E11287091A}" type="presParOf" srcId="{2316B2EC-F9F5-4990-8966-D5A1D7414F68}" destId="{D1815734-EB79-4E35-AE35-5F51157355B5}" srcOrd="6" destOrd="0" presId="urn:microsoft.com/office/officeart/2005/8/layout/default#1"/>
    <dgm:cxn modelId="{D4970DF0-AADA-4109-8D59-AB8A7FCDA472}" type="presParOf" srcId="{2316B2EC-F9F5-4990-8966-D5A1D7414F68}" destId="{CDEF8015-6CF9-4DDF-BEE5-CB439C88CAE8}" srcOrd="7" destOrd="0" presId="urn:microsoft.com/office/officeart/2005/8/layout/default#1"/>
    <dgm:cxn modelId="{7AD58782-6ECC-447B-BA81-49D65CC379F1}" type="presParOf" srcId="{2316B2EC-F9F5-4990-8966-D5A1D7414F68}" destId="{0BAA2154-40AE-440D-A52C-61924968883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300B8-3A10-4E97-95FF-BD50A647BAFD}">
      <dsp:nvSpPr>
        <dsp:cNvPr id="0" name=""/>
        <dsp:cNvSpPr/>
      </dsp:nvSpPr>
      <dsp:spPr>
        <a:xfrm>
          <a:off x="3297539" y="1366439"/>
          <a:ext cx="1634520" cy="17930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Механизм реализации программы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Арт-квест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"Там, на неведомых дорожках..."</a:t>
          </a:r>
        </a:p>
      </dsp:txBody>
      <dsp:txXfrm>
        <a:off x="3536909" y="1629030"/>
        <a:ext cx="1155780" cy="1267902"/>
      </dsp:txXfrm>
    </dsp:sp>
    <dsp:sp modelId="{5C875012-2836-4C8C-A97B-766B0C83FFC5}">
      <dsp:nvSpPr>
        <dsp:cNvPr id="0" name=""/>
        <dsp:cNvSpPr/>
      </dsp:nvSpPr>
      <dsp:spPr>
        <a:xfrm rot="16200000">
          <a:off x="4068724" y="1079908"/>
          <a:ext cx="92151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082547" y="1174612"/>
        <a:ext cx="64506" cy="242645"/>
      </dsp:txXfrm>
    </dsp:sp>
    <dsp:sp modelId="{C2437AAA-DA0A-4C7D-9BAC-9BC8CB8FE3FD}">
      <dsp:nvSpPr>
        <dsp:cNvPr id="0" name=""/>
        <dsp:cNvSpPr/>
      </dsp:nvSpPr>
      <dsp:spPr>
        <a:xfrm>
          <a:off x="3324052" y="3134"/>
          <a:ext cx="1581495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Получение инструкции ,где искать задание. </a:t>
          </a:r>
        </a:p>
      </dsp:txBody>
      <dsp:txXfrm>
        <a:off x="3555657" y="177323"/>
        <a:ext cx="1118285" cy="841056"/>
      </dsp:txXfrm>
    </dsp:sp>
    <dsp:sp modelId="{C665B05A-B379-4747-8CD9-887F118B2CB6}">
      <dsp:nvSpPr>
        <dsp:cNvPr id="0" name=""/>
        <dsp:cNvSpPr/>
      </dsp:nvSpPr>
      <dsp:spPr>
        <a:xfrm>
          <a:off x="4987753" y="2060777"/>
          <a:ext cx="134170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987753" y="2141658"/>
        <a:ext cx="93919" cy="242645"/>
      </dsp:txXfrm>
    </dsp:sp>
    <dsp:sp modelId="{B7F513F2-94BC-4849-BE74-58D906ABBA9F}">
      <dsp:nvSpPr>
        <dsp:cNvPr id="0" name=""/>
        <dsp:cNvSpPr/>
      </dsp:nvSpPr>
      <dsp:spPr>
        <a:xfrm>
          <a:off x="518521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Поиск задания</a:t>
          </a:r>
        </a:p>
      </dsp:txBody>
      <dsp:txXfrm>
        <a:off x="5359401" y="1842453"/>
        <a:ext cx="841056" cy="841056"/>
      </dsp:txXfrm>
    </dsp:sp>
    <dsp:sp modelId="{4BC2B8C6-0703-449E-8098-6F51FEE13902}">
      <dsp:nvSpPr>
        <dsp:cNvPr id="0" name=""/>
        <dsp:cNvSpPr/>
      </dsp:nvSpPr>
      <dsp:spPr>
        <a:xfrm rot="5400000">
          <a:off x="4068724" y="3041647"/>
          <a:ext cx="92151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082547" y="3108706"/>
        <a:ext cx="64506" cy="242645"/>
      </dsp:txXfrm>
    </dsp:sp>
    <dsp:sp modelId="{D65E85B2-3039-43F0-BE11-6AD5719BCC31}">
      <dsp:nvSpPr>
        <dsp:cNvPr id="0" name=""/>
        <dsp:cNvSpPr/>
      </dsp:nvSpPr>
      <dsp:spPr>
        <a:xfrm>
          <a:off x="3520082" y="333339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Выполнение задания</a:t>
          </a:r>
        </a:p>
      </dsp:txBody>
      <dsp:txXfrm>
        <a:off x="3694271" y="3507583"/>
        <a:ext cx="841056" cy="841056"/>
      </dsp:txXfrm>
    </dsp:sp>
    <dsp:sp modelId="{A8758F5D-FE6E-47BE-ADFE-744127EDC9DF}">
      <dsp:nvSpPr>
        <dsp:cNvPr id="0" name=""/>
        <dsp:cNvSpPr/>
      </dsp:nvSpPr>
      <dsp:spPr>
        <a:xfrm rot="10800000">
          <a:off x="3107675" y="2060777"/>
          <a:ext cx="134170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147926" y="2141658"/>
        <a:ext cx="93919" cy="242645"/>
      </dsp:txXfrm>
    </dsp:sp>
    <dsp:sp modelId="{5D5819E2-E474-4359-9DE7-F69FB92A4030}">
      <dsp:nvSpPr>
        <dsp:cNvPr id="0" name=""/>
        <dsp:cNvSpPr/>
      </dsp:nvSpPr>
      <dsp:spPr>
        <a:xfrm>
          <a:off x="185495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Оценивание задания и ведение мониторинга  "Цена успеха"</a:t>
          </a:r>
        </a:p>
      </dsp:txBody>
      <dsp:txXfrm>
        <a:off x="2029141" y="1842453"/>
        <a:ext cx="841056" cy="841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E5CD1-0FB2-455F-85BA-ACB13187D45A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Группа «Досуг</a:t>
          </a:r>
          <a:r>
            <a:rPr lang="ru-RU" sz="15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».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Эта группа помогает организовать различные мероприятия в лагере, готовиться к большим делам.</a:t>
          </a:r>
        </a:p>
      </dsp:txBody>
      <dsp:txXfrm>
        <a:off x="0" y="591343"/>
        <a:ext cx="2571749" cy="1543050"/>
      </dsp:txXfrm>
    </dsp:sp>
    <dsp:sp modelId="{6656CAD3-EAC4-4199-8DBC-826B44CB4BD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Группа «Оформитель</a:t>
          </a:r>
          <a:r>
            <a:rPr lang="ru-RU" sz="15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» Помогает оформлять стенд площадки. </a:t>
          </a:r>
        </a:p>
      </dsp:txBody>
      <dsp:txXfrm>
        <a:off x="2828925" y="591343"/>
        <a:ext cx="2571749" cy="1543050"/>
      </dsp:txXfrm>
    </dsp:sp>
    <dsp:sp modelId="{A2A99F50-0F49-40A9-9839-5076CF908CD5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Группа «Летопись</a:t>
          </a:r>
          <a:r>
            <a:rPr lang="ru-RU" sz="15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».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Следит за заполнением блокнота желаний</a:t>
          </a:r>
        </a:p>
      </dsp:txBody>
      <dsp:txXfrm>
        <a:off x="5657849" y="591343"/>
        <a:ext cx="2571749" cy="1543050"/>
      </dsp:txXfrm>
    </dsp:sp>
    <dsp:sp modelId="{D1815734-EB79-4E35-AE35-5F51157355B5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Группа «Сюрприз</a:t>
          </a:r>
          <a:r>
            <a:rPr lang="ru-RU" sz="15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».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В течение дня ребята этой группы должны удивить всех каким-то приятным сюрпризом</a:t>
          </a:r>
          <a:r>
            <a:rPr lang="ru-RU" sz="15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1414462" y="2391569"/>
        <a:ext cx="2571749" cy="1543050"/>
      </dsp:txXfrm>
    </dsp:sp>
    <dsp:sp modelId="{0BAA2154-40AE-440D-A52C-619249688831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Группа «Спорт».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Вместе с  воспитателями организует различные спортивные мероприятия, утренние зарядки.</a:t>
          </a:r>
          <a:endParaRPr lang="ru-RU" sz="1500" b="1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работы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летней детской оздоровительной площадки МБОУ ООШ №8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52028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 -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«Там, на неведомых дорожках…»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077934"/>
              </p:ext>
            </p:extLst>
          </p:nvPr>
        </p:nvGraphicFramePr>
        <p:xfrm>
          <a:off x="2360092" y="1462882"/>
          <a:ext cx="4423815" cy="5074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4451"/>
                <a:gridCol w="1474451"/>
                <a:gridCol w="1474913"/>
              </a:tblGrid>
              <a:tr h="133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Направления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Используемые методы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Ожидаемый результат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198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Спортивно - оздоровительное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 Мониторинг антропометрии (вес, рост тела).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 Анкетирование в начале и конце смены.  «Отношение к здоровому образу жизни»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 Мониторинг участия школьников в спортивных мероприятиях.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1.Нормализация веса тела.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 Формирование понимания и потребности в ведении здорового образа жизни.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3. Развитие интереса у школьников к занятиям физкультурой и спортом.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100% охват.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198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Гражданско - патриотическое  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1. Мониторинг участия школьников в мероприятиях </a:t>
                      </a:r>
                      <a:r>
                        <a:rPr lang="ru-RU" sz="900" dirty="0" err="1">
                          <a:effectLst/>
                        </a:rPr>
                        <a:t>гражданско</a:t>
                      </a:r>
                      <a:r>
                        <a:rPr lang="ru-RU" sz="900" dirty="0">
                          <a:effectLst/>
                        </a:rPr>
                        <a:t> - патриотической, краеведческой и экологической тематики. </a:t>
                      </a:r>
                      <a:endParaRPr lang="ru-R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</a:t>
                      </a:r>
                      <a:r>
                        <a:rPr lang="ru-RU" sz="900" dirty="0">
                          <a:effectLst/>
                        </a:rPr>
                        <a:t>. Анкетирование «Что такое патриотизм?»  </a:t>
                      </a:r>
                      <a:endParaRPr lang="ru-R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3</a:t>
                      </a:r>
                      <a:r>
                        <a:rPr lang="ru-RU" sz="900" dirty="0">
                          <a:effectLst/>
                        </a:rPr>
                        <a:t>. Тест «Толерантность».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Развитие интереса у школьников к участию в мероприятиях гражданско- патриотической. Развитие коммуникативных способностей и толерантности.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1198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Мониторинг участия школьников в социально- значимой, профилактической деятельности.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Отсутствие правонарушений, преступлений воспитанниками лагеря. </a:t>
                      </a:r>
                      <a:endParaRPr lang="ru-R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</a:t>
                      </a:r>
                      <a:r>
                        <a:rPr lang="ru-RU" sz="900" dirty="0">
                          <a:effectLst/>
                        </a:rPr>
                        <a:t>. 100% охват воспитанников различными видами социально- значимой, профилактической деятельностью.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  <a:tr h="798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Творческое 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 Мониторинг участия школьников в конкурсах.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 Цветовой тест на активность.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900" dirty="0" smtClean="0">
                          <a:effectLst/>
                        </a:rPr>
                        <a:t>Развитие </a:t>
                      </a:r>
                      <a:r>
                        <a:rPr lang="ru-RU" sz="900" dirty="0">
                          <a:effectLst/>
                        </a:rPr>
                        <a:t>интереса у детей и подростков к участию в конкурсах. </a:t>
                      </a:r>
                      <a:endParaRPr lang="ru-RU" sz="900" dirty="0" smtClean="0">
                        <a:effectLst/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900" dirty="0" smtClean="0">
                          <a:effectLst/>
                        </a:rPr>
                        <a:t>Развитие </a:t>
                      </a:r>
                      <a:r>
                        <a:rPr lang="ru-RU" sz="900" dirty="0">
                          <a:effectLst/>
                        </a:rPr>
                        <a:t>детской активности</a:t>
                      </a:r>
                      <a:r>
                        <a:rPr lang="ru-RU" sz="900" dirty="0" smtClean="0">
                          <a:effectLst/>
                        </a:rPr>
                        <a:t>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900" smtClean="0">
                          <a:effectLst/>
                        </a:rPr>
                        <a:t>  </a:t>
                      </a:r>
                      <a:r>
                        <a:rPr lang="ru-RU" sz="900" dirty="0">
                          <a:effectLst/>
                        </a:rPr>
                        <a:t>Личностный рост участников.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919" marR="49919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3344" y="415251"/>
            <a:ext cx="843731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и критерии их оценки 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оптимальных условий, обеспечивающих дополнительный отдых детей, их оздоровление и творческое развитие.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4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разносторонний оздоровительный активный отдых, обогащенный знаниями, умениями и навыками в различных видах деятельности;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созданию благоприятных условий для развития личностных качеств ребенка, его способностей к творчеству через удовлетворение потребностей в свободном выборе интересной для него деятельности;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организаторские навыки детей путем включения в систему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соуправления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подготовки, проведения дел в отряде,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лагере.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программы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8130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5292080" y="2420888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148064" y="4509120"/>
            <a:ext cx="108012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3131840" y="4509120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да Винчи.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Леонардо на одной из своих картин зашифровал фразу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способна открыть смысл вечного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получено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необычное послание, которое должно стать ключом к отгадке. 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сложить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всё в единую картину доступно только Вашей команде и разгадать,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именно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тайну хранит этот шедевр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Ищите послание, там где картины.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В послании предлагается принять участие в конкурсе рисунков, посвящённых 380-ой годовщине города.)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Спортивно-оздоровительная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гражданско-патриотическому воспитанию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воспитание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развитию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92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</a:t>
            </a:r>
            <a:r>
              <a:rPr lang="ru-RU" dirty="0" err="1" smtClean="0"/>
              <a:t>соуправления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1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Рефлексия ДНЯ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19777" y="3680301"/>
          <a:ext cx="6304446" cy="365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/>
                <a:gridCol w="273109"/>
                <a:gridCol w="283225"/>
                <a:gridCol w="283225"/>
                <a:gridCol w="284489"/>
                <a:gridCol w="284489"/>
                <a:gridCol w="287018"/>
                <a:gridCol w="285753"/>
                <a:gridCol w="285121"/>
                <a:gridCol w="284489"/>
                <a:gridCol w="284489"/>
                <a:gridCol w="284489"/>
                <a:gridCol w="284489"/>
                <a:gridCol w="284489"/>
                <a:gridCol w="284489"/>
                <a:gridCol w="284489"/>
                <a:gridCol w="284489"/>
                <a:gridCol w="284489"/>
                <a:gridCol w="284489"/>
                <a:gridCol w="299029"/>
                <a:gridCol w="284489"/>
                <a:gridCol w="284489"/>
                <a:gridCol w="162560"/>
              </a:tblGrid>
              <a:tr h="363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995291"/>
              </p:ext>
            </p:extLst>
          </p:nvPr>
        </p:nvGraphicFramePr>
        <p:xfrm>
          <a:off x="995680" y="3086576"/>
          <a:ext cx="7152640" cy="1580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</a:tblGrid>
              <a:tr h="363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2348880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Мониторинг «Цена успеха»</a:t>
            </a:r>
          </a:p>
        </p:txBody>
      </p:sp>
      <p:sp>
        <p:nvSpPr>
          <p:cNvPr id="14" name="Овал 13"/>
          <p:cNvSpPr/>
          <p:nvPr/>
        </p:nvSpPr>
        <p:spPr>
          <a:xfrm>
            <a:off x="899592" y="5301208"/>
            <a:ext cx="504056" cy="5040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979712" y="5301208"/>
            <a:ext cx="504056" cy="50405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059832" y="530120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на завтра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Блокнот желаний: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95499"/>
            <a:ext cx="5938837" cy="266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9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542</Words>
  <Application>Microsoft Office PowerPoint</Application>
  <PresentationFormat>Экран (4:3)</PresentationFormat>
  <Paragraphs>267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Программа работы  летней детской оздоровительной площадки МБОУ ООШ №8  </vt:lpstr>
      <vt:lpstr>Цель программы:</vt:lpstr>
      <vt:lpstr>Задачи:</vt:lpstr>
      <vt:lpstr>Механизм реализации программы</vt:lpstr>
      <vt:lpstr>Пример задания</vt:lpstr>
      <vt:lpstr>Направления работы:</vt:lpstr>
      <vt:lpstr>Организация соуправления</vt:lpstr>
      <vt:lpstr>Рефлексия ДНЯ  </vt:lpstr>
      <vt:lpstr>Планирование на завтра</vt:lpstr>
      <vt:lpstr>Ожидаемые результаты и критерии их оценки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работы  летней детской оздоровительной площадки МБОУ ООШ №8  </dc:title>
  <dc:creator>rowdy</dc:creator>
  <cp:lastModifiedBy>rowdy</cp:lastModifiedBy>
  <cp:revision>5</cp:revision>
  <dcterms:created xsi:type="dcterms:W3CDTF">2016-03-24T11:24:27Z</dcterms:created>
  <dcterms:modified xsi:type="dcterms:W3CDTF">2016-04-02T08:29:18Z</dcterms:modified>
</cp:coreProperties>
</file>