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80" r:id="rId12"/>
    <p:sldId id="275" r:id="rId13"/>
    <p:sldId id="281" r:id="rId14"/>
    <p:sldId id="266" r:id="rId15"/>
    <p:sldId id="267" r:id="rId16"/>
    <p:sldId id="285" r:id="rId17"/>
    <p:sldId id="286" r:id="rId18"/>
    <p:sldId id="284" r:id="rId19"/>
    <p:sldId id="269" r:id="rId20"/>
    <p:sldId id="271" r:id="rId21"/>
    <p:sldId id="288" r:id="rId22"/>
    <p:sldId id="272" r:id="rId23"/>
    <p:sldId id="27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4DF-F1F0-4E77-A875-E346667E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B473-C3D8-47E2-AD32-F8D40E7EA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F840-84DB-4585-B3A1-C45C96D66C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5DD1-CD02-4CF0-9936-3C64117B2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3CF7-B08E-4873-BFB8-68A779F7F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81E6-6A78-4D17-935A-48EE480FD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CFC8-8B50-4BA0-BFED-956071EF8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D8ED-8754-4B8B-AE0B-1778277B3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F4CC-C6D2-4619-99A7-FD56D8515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3584-2E4F-4641-8BBA-AA4E92AB3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7A6085-06C1-4BF2-81AE-2039380A5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35565A-5B48-434B-AEA7-125FAB27ADE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cer\Downloads\-_My_nachinaem_KVN_(iPlayer.fm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cer\Downloads\Detskaya_-_melodiya_dlya_sadika_gigmuziki.com%20(1).mp3" TargetMode="Externa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cer\Downloads\Detskaya_-_Melodiya_3_gigmuziki.com.mp3" TargetMode="Externa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cer\Downloads\Detskaya_-_Melodiya_3_gigmuziki.com.mp3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Acer\Downloads\-_My_nachinaem_KVN_(iPlayer.fm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Acer\Downloads\&#1050;&#1042;&#1053;%20-%20&#1042;&#1077;&#1090;&#1077;&#1088;%20(mp3ostrov.com).mp3" TargetMode="Externa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cer\Downloads\-_My_nachinaem_KVN_(iPlayer.fm).mp3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cer\Downloads\KVN_-_Zvuk_obloma_(xMusic.me).mp3" TargetMode="External"/><Relationship Id="rId1" Type="http://schemas.openxmlformats.org/officeDocument/2006/relationships/audio" Target="../media/audio1.wav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audio" Target="file:///C:\Users\Acer\Downloads\KVN_-_Zvuk_obloma_(xMusic.me)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audio" Target="file:///C:\Users\Acer\Downloads\KVN_-_Zvuk_obloma_(xMusic.me)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Математический КВН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2186012"/>
          </a:xfrm>
        </p:spPr>
        <p:txBody>
          <a:bodyPr>
            <a:normAutofit/>
          </a:bodyPr>
          <a:lstStyle/>
          <a:p>
            <a:pPr marL="971550" lvl="1" indent="-514350" algn="l"/>
            <a:r>
              <a:rPr lang="ru-RU" dirty="0" smtClean="0"/>
              <a:t>5 </a:t>
            </a:r>
            <a:r>
              <a:rPr lang="ru-RU" dirty="0" smtClean="0"/>
              <a:t>классы </a:t>
            </a:r>
            <a:r>
              <a:rPr lang="ru-RU" dirty="0" smtClean="0"/>
              <a:t>гимназии №</a:t>
            </a:r>
            <a:r>
              <a:rPr lang="ru-RU" dirty="0" smtClean="0"/>
              <a:t>6</a:t>
            </a:r>
          </a:p>
          <a:p>
            <a:pPr marL="514350" indent="-514350" algn="l"/>
            <a:r>
              <a:rPr lang="ru-RU" dirty="0" smtClean="0"/>
              <a:t> </a:t>
            </a:r>
            <a:r>
              <a:rPr lang="ru-RU" dirty="0" smtClean="0"/>
              <a:t>           </a:t>
            </a:r>
            <a:r>
              <a:rPr lang="ru-RU" dirty="0" smtClean="0"/>
              <a:t>г. Кизляр</a:t>
            </a:r>
          </a:p>
          <a:p>
            <a:pPr marL="514350" indent="-514350" algn="l"/>
            <a:r>
              <a:rPr lang="ru-RU" dirty="0" smtClean="0"/>
              <a:t>            2015год</a:t>
            </a:r>
            <a:endParaRPr lang="ru-RU" dirty="0" smtClean="0"/>
          </a:p>
          <a:p>
            <a:pPr algn="l"/>
            <a:r>
              <a:rPr lang="ru-RU" smtClean="0"/>
              <a:t>      </a:t>
            </a:r>
            <a:r>
              <a:rPr lang="ru-RU" dirty="0" smtClean="0"/>
              <a:t>Учитель</a:t>
            </a:r>
            <a:r>
              <a:rPr lang="ru-RU" dirty="0" smtClean="0"/>
              <a:t>: Ибрагимова Х.М</a:t>
            </a:r>
            <a:endParaRPr lang="ru-RU" dirty="0"/>
          </a:p>
        </p:txBody>
      </p:sp>
      <p:pic>
        <p:nvPicPr>
          <p:cNvPr id="2052" name="Picture 4" descr="pic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0"/>
            <a:ext cx="2555875" cy="1920875"/>
          </a:xfrm>
          <a:prstGeom prst="rect">
            <a:avLst/>
          </a:prstGeom>
          <a:noFill/>
        </p:spPr>
      </p:pic>
      <p:pic>
        <p:nvPicPr>
          <p:cNvPr id="5" name="-_My_nachinaem_KVN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336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619250" y="3665538"/>
            <a:ext cx="597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/>
            <a:endParaRPr lang="ru-RU">
              <a:latin typeface="Arial" charset="0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2051720" y="980728"/>
            <a:ext cx="5432425" cy="84455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Задания </a:t>
            </a:r>
            <a:r>
              <a:rPr lang="ru-RU" sz="4000" b="1" dirty="0"/>
              <a:t>для болельщиков.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21515" name="Rectangle 11"/>
          <p:cNvSpPr>
            <a:spLocks noGrp="1" noChangeArrowheads="1"/>
          </p:cNvSpPr>
          <p:nvPr>
            <p:ph idx="1"/>
          </p:nvPr>
        </p:nvSpPr>
        <p:spPr>
          <a:xfrm>
            <a:off x="395288" y="2276475"/>
            <a:ext cx="8351837" cy="33115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/>
              <a:t>1. К серой цапле на урок прилетело 7 сорок.</a:t>
            </a:r>
            <a:br>
              <a:rPr lang="ru-RU" sz="2800"/>
            </a:br>
            <a:r>
              <a:rPr lang="ru-RU" sz="2800"/>
              <a:t>А из них лишь 3 сороки приготовили уроки.</a:t>
            </a:r>
            <a:br>
              <a:rPr lang="ru-RU" sz="2800"/>
            </a:br>
            <a:r>
              <a:rPr lang="ru-RU" sz="2800"/>
              <a:t>Сколько лодырей сорок прилетело на урок ? </a:t>
            </a:r>
          </a:p>
          <a:p>
            <a:pPr>
              <a:lnSpc>
                <a:spcPct val="90000"/>
              </a:lnSpc>
            </a:pPr>
            <a:r>
              <a:rPr lang="ru-RU" sz="2800"/>
              <a:t>2. Я, Серёжа, Коля, Ванда – волейбольная команда.</a:t>
            </a:r>
            <a:br>
              <a:rPr lang="ru-RU" sz="2800"/>
            </a:br>
            <a:r>
              <a:rPr lang="ru-RU" sz="2800"/>
              <a:t>Женя с Игорем пока – запасных два игрока.</a:t>
            </a:r>
            <a:br>
              <a:rPr lang="ru-RU" sz="2800"/>
            </a:br>
            <a:r>
              <a:rPr lang="ru-RU" sz="2800"/>
              <a:t>А когда подучатся, сколько нас получится?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700338" y="1916113"/>
            <a:ext cx="4535487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/>
              <a:t>По 1 баллу  за каждую пословицу.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Болельщики </a:t>
            </a:r>
            <a:endParaRPr lang="ru-RU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3. Мы – большущая семья, самый младший – это я.</a:t>
            </a:r>
            <a:br>
              <a:rPr lang="ru-RU" sz="2800" dirty="0"/>
            </a:br>
            <a:r>
              <a:rPr lang="ru-RU" sz="2800" dirty="0"/>
              <a:t>Сразу нас не сосчитать!</a:t>
            </a:r>
            <a:br>
              <a:rPr lang="ru-RU" sz="2800" dirty="0"/>
            </a:br>
            <a:r>
              <a:rPr lang="ru-RU" sz="2800" dirty="0"/>
              <a:t>Юра, Шура, </a:t>
            </a:r>
            <a:r>
              <a:rPr lang="ru-RU" sz="2800" dirty="0" err="1"/>
              <a:t>Клаша</a:t>
            </a:r>
            <a:r>
              <a:rPr lang="ru-RU" sz="2800" dirty="0"/>
              <a:t>, Саша и Наташа тоже наша.</a:t>
            </a:r>
            <a:br>
              <a:rPr lang="ru-RU" sz="2800" dirty="0"/>
            </a:br>
            <a:r>
              <a:rPr lang="ru-RU" sz="2800" dirty="0"/>
              <a:t>Мы по улице идём, говорят, что детский дом.</a:t>
            </a:r>
            <a:br>
              <a:rPr lang="ru-RU" sz="2800" dirty="0"/>
            </a:br>
            <a:r>
              <a:rPr lang="ru-RU" sz="2800" dirty="0"/>
              <a:t>Сосчитайте поскорей, сколько нас в семье детей?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4. Он давно знакомый мой, каждый угол в нём прямой,</a:t>
            </a:r>
            <a:br>
              <a:rPr lang="ru-RU" sz="2800" dirty="0" smtClean="0"/>
            </a:br>
            <a:r>
              <a:rPr lang="ru-RU" sz="2800" dirty="0" smtClean="0"/>
              <a:t>Все 4 стороны одинаковой длины.</a:t>
            </a:r>
            <a:br>
              <a:rPr lang="ru-RU" sz="2800" dirty="0" smtClean="0"/>
            </a:br>
            <a:r>
              <a:rPr lang="ru-RU" sz="2800" dirty="0" smtClean="0"/>
              <a:t>Вам его представить рад. Как зовут его?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7761288" cy="540067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3300" dirty="0"/>
              <a:t>5</a:t>
            </a:r>
            <a:r>
              <a:rPr lang="ru-RU" sz="3300" dirty="0" smtClean="0"/>
              <a:t>. </a:t>
            </a:r>
            <a:r>
              <a:rPr lang="ru-RU" sz="3300" dirty="0"/>
              <a:t>Он давно знакомый мой, каждый угол в нём прямой,</a:t>
            </a:r>
            <a:br>
              <a:rPr lang="ru-RU" sz="3300" dirty="0"/>
            </a:br>
            <a:r>
              <a:rPr lang="ru-RU" sz="3300" dirty="0"/>
              <a:t>Все 4 стороны одинаковой длины.</a:t>
            </a:r>
            <a:br>
              <a:rPr lang="ru-RU" sz="3300" dirty="0"/>
            </a:br>
            <a:r>
              <a:rPr lang="ru-RU" sz="3300" dirty="0"/>
              <a:t>Вам его представить рад. Как зовут его? </a:t>
            </a:r>
            <a:endParaRPr lang="ru-RU" sz="33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dirty="0" smtClean="0"/>
              <a:t>.6 Мальчик лёг спать в 8 часов вечера, поставив будильник так, чтобы он прозвенел в 9 часов утра. Сколько времени проспит мальчик?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36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dirty="0" smtClean="0"/>
              <a:t>7. Когда Коля и Толя были маленькими, они часто пугались, и от страха у них по спинам бегали мурашки. У Коли по спине бегало 27 мурашек, а у Толи на 3 мурашки больше. Сколько всего мурашек бегало по спинам у мальчиков? </a:t>
            </a:r>
            <a:endParaRPr lang="ru-RU" sz="2800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3300" dirty="0" smtClean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3300" dirty="0"/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3300" dirty="0" smtClean="0"/>
              <a:t>.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Болельщики</a:t>
            </a:r>
            <a:endParaRPr lang="ru-RU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500" dirty="0"/>
              <a:t>8</a:t>
            </a:r>
            <a:r>
              <a:rPr lang="ru-RU" sz="2500" dirty="0" smtClean="0"/>
              <a:t>. </a:t>
            </a:r>
            <a:r>
              <a:rPr lang="ru-RU" sz="2500" dirty="0"/>
              <a:t>Мальчик лёг спать в 8 часов вечера, поставив будильник так, чтобы он прозвенел в 9 часов утра. Сколько времени проспит мальчик?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5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500" dirty="0" smtClean="0"/>
              <a:t>9. </a:t>
            </a:r>
            <a:r>
              <a:rPr lang="ru-RU" sz="2500" dirty="0"/>
              <a:t>Когда Коля и Толя были маленькими, они часто пугались, и от страха у них по спинам бегали мурашки. У Коли по спине бегало 27 мурашек, а у Толи на 3 мурашки больше. Сколько всего мурашек бегало по спинам у мальчиков?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u="sng" dirty="0"/>
              <a:t>№4. “КАПИТАНЫ”</a:t>
            </a:r>
            <a:r>
              <a:rPr lang="ru-RU" b="1" dirty="0"/>
              <a:t>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Batang" pitchFamily="18" charset="-127"/>
                <a:ea typeface="Batang" pitchFamily="18" charset="-127"/>
              </a:rPr>
              <a:t>Капитанам предлагается 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разгадать </a:t>
            </a:r>
            <a:r>
              <a:rPr lang="ru-RU" sz="2800" b="1" dirty="0" smtClean="0">
                <a:latin typeface="Batang" pitchFamily="18" charset="-127"/>
                <a:ea typeface="Batang" pitchFamily="18" charset="-127"/>
                <a:cs typeface="Arial" charset="0"/>
              </a:rPr>
              <a:t>За 3 минуты составить как можно больше слов, используя буквы слова: </a:t>
            </a:r>
            <a:r>
              <a:rPr lang="ru-RU" sz="2800" dirty="0" smtClean="0">
                <a:latin typeface="Arial" charset="0"/>
                <a:cs typeface="Arial" charset="0"/>
              </a:rPr>
              <a:t>  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 </a:t>
            </a:r>
            <a:r>
              <a:rPr lang="ru-RU" sz="2800" b="1" dirty="0" smtClean="0">
                <a:latin typeface="Arial" charset="0"/>
                <a:cs typeface="Arial" charset="0"/>
              </a:rPr>
              <a:t>М А Т Е М А Т И К А .</a:t>
            </a:r>
          </a:p>
          <a:p>
            <a:endParaRPr lang="ru-RU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188913"/>
            <a:ext cx="11811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192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Дарья\Documents\Ковалева В.В\КВН\1820_html_1b990c3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429000"/>
            <a:ext cx="26797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Detskaya_-_melodiya_dlya_sadika_gigmuziki.com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211960" y="41490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543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u="sng" dirty="0"/>
              <a:t>№5. “ХУДОЖНИКИ”.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Командам необходимо нарисовать картину, используя только математические фигуры, символы, знаки, цифры и т.д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41" name="Picture 5" descr="pic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797425"/>
            <a:ext cx="1943100" cy="1460500"/>
          </a:xfrm>
          <a:prstGeom prst="rect">
            <a:avLst/>
          </a:prstGeom>
          <a:noFill/>
        </p:spPr>
      </p:pic>
      <p:pic>
        <p:nvPicPr>
          <p:cNvPr id="5" name="Detskaya_-_Melodiya_3_gigmuziki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2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Болельщикам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349500"/>
            <a:ext cx="7696200" cy="3657600"/>
          </a:xfrm>
        </p:spPr>
        <p:txBody>
          <a:bodyPr/>
          <a:lstStyle/>
          <a:p>
            <a:r>
              <a:rPr lang="ru-RU" dirty="0"/>
              <a:t>Приглашаются по одному из каждого класса. Нужно показать в  таблице все числа в порядке возрастания</a:t>
            </a:r>
          </a:p>
        </p:txBody>
      </p:sp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17032"/>
            <a:ext cx="21336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2710" name="Picture 6" descr="вним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8353425" cy="601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Спортивный конкурс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/>
              <a:t>Каждый из болельщиков команд получает у помощников бумажку с числом от 2 до 5, и </a:t>
            </a:r>
            <a:r>
              <a:rPr lang="ru-RU" sz="2400" dirty="0" smtClean="0"/>
              <a:t>делает </a:t>
            </a:r>
            <a:r>
              <a:rPr lang="ru-RU" sz="2400" dirty="0"/>
              <a:t>10 </a:t>
            </a:r>
            <a:r>
              <a:rPr lang="ru-RU" sz="2400" dirty="0" smtClean="0"/>
              <a:t>шагов вперед, </a:t>
            </a:r>
            <a:r>
              <a:rPr lang="ru-RU" sz="2400" dirty="0"/>
              <a:t>при этом произнося вслух с каждым </a:t>
            </a:r>
            <a:r>
              <a:rPr lang="ru-RU" sz="2400" dirty="0" smtClean="0"/>
              <a:t>шагом  </a:t>
            </a:r>
            <a:r>
              <a:rPr lang="ru-RU" sz="2400" dirty="0"/>
              <a:t>число ему кратное. Например, игрок получил число 3 и называет числа 3, 6, 9, 12, 15, 18, 21, 24, 27, </a:t>
            </a:r>
            <a:r>
              <a:rPr lang="ru-RU" sz="2400" dirty="0" smtClean="0"/>
              <a:t>За </a:t>
            </a:r>
            <a:r>
              <a:rPr lang="ru-RU" sz="2400" dirty="0"/>
              <a:t>правильностью выполненного задания следят помощники и жюри. Кто быстрее и без ошибок справится с заданием, та команда и побеждает в конкурсе.</a:t>
            </a:r>
          </a:p>
        </p:txBody>
      </p:sp>
      <p:pic>
        <p:nvPicPr>
          <p:cNvPr id="6" name="Detskaya_-_Melodiya_3_gigmuziki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501317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25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u="sng" dirty="0"/>
              <a:t>№7. “НА ВНИМАТЕЛЬНОСТЬ”.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Конкурс проводится в 2 этапа.</a:t>
            </a:r>
            <a:endParaRPr lang="ru-RU" i="1"/>
          </a:p>
          <a:p>
            <a:r>
              <a:rPr lang="ru-RU" i="1"/>
              <a:t>Первый этап</a:t>
            </a:r>
            <a:r>
              <a:rPr lang="ru-RU"/>
              <a:t>: всем командам одновременно на 3 сек. показывается карточка.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79613" y="4581525"/>
            <a:ext cx="1296987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folHlink"/>
                </a:solidFill>
              </a:rPr>
              <a:t>9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435600" y="4581525"/>
            <a:ext cx="1296988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08400" y="4581525"/>
            <a:ext cx="1295400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folHlink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971550" y="2133600"/>
            <a:ext cx="6870700" cy="1600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/>
              <a:t>Математика – это гимнастика ума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700338" y="3860800"/>
            <a:ext cx="6443662" cy="1625600"/>
          </a:xfrm>
        </p:spPr>
        <p:txBody>
          <a:bodyPr/>
          <a:lstStyle/>
          <a:p>
            <a:r>
              <a:rPr lang="ru-RU"/>
              <a:t>“Книга – книгой, а мозгами двигай”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4941888"/>
            <a:ext cx="21526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pic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5888"/>
            <a:ext cx="2555875" cy="1920875"/>
          </a:xfrm>
          <a:prstGeom prst="rect">
            <a:avLst/>
          </a:prstGeom>
          <a:noFill/>
        </p:spPr>
      </p:pic>
      <p:pic>
        <p:nvPicPr>
          <p:cNvPr id="9" name="-_My_nachinaem_KVN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084168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4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351837" cy="11247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i="1" dirty="0"/>
              <a:t>Второй этап</a:t>
            </a:r>
            <a:r>
              <a:rPr lang="ru-RU" sz="3600" dirty="0"/>
              <a:t>: К.И.Чуковский “</a:t>
            </a:r>
            <a:r>
              <a:rPr lang="ru-RU" sz="3600" dirty="0" err="1"/>
              <a:t>Мойдодыр</a:t>
            </a:r>
            <a:r>
              <a:rPr lang="ru-RU" sz="3600" dirty="0"/>
              <a:t>”.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96975"/>
            <a:ext cx="8459787" cy="42481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/>
              <a:t>Одеяло убежало, улетела простыня,</a:t>
            </a:r>
            <a:br>
              <a:rPr lang="ru-RU" sz="2400"/>
            </a:br>
            <a:r>
              <a:rPr lang="ru-RU" sz="2400"/>
              <a:t>И подушка, как лягушка, ускакала от меня.</a:t>
            </a:r>
            <a:br>
              <a:rPr lang="ru-RU" sz="2400"/>
            </a:br>
            <a:r>
              <a:rPr lang="ru-RU" sz="2400"/>
              <a:t>Я – за свечку, свечка – в печку,</a:t>
            </a:r>
            <a:br>
              <a:rPr lang="ru-RU" sz="2400"/>
            </a:br>
            <a:r>
              <a:rPr lang="ru-RU" sz="2400"/>
              <a:t>Я – за книжку, та – бежать</a:t>
            </a:r>
            <a:br>
              <a:rPr lang="ru-RU" sz="2400"/>
            </a:br>
            <a:r>
              <a:rPr lang="ru-RU" sz="2400"/>
              <a:t>И вприпрыжку под кровать.</a:t>
            </a:r>
            <a:br>
              <a:rPr lang="ru-RU" sz="2400"/>
            </a:br>
            <a:r>
              <a:rPr lang="ru-RU" sz="2400"/>
              <a:t>Я хочу напиться чаю, к самовару подбегаю,</a:t>
            </a:r>
            <a:br>
              <a:rPr lang="ru-RU" sz="2400"/>
            </a:br>
            <a:r>
              <a:rPr lang="ru-RU" sz="2400"/>
              <a:t>Но пузатый от меня убежал, как от огня!</a:t>
            </a:r>
            <a:br>
              <a:rPr lang="ru-RU" sz="2400"/>
            </a:br>
            <a:r>
              <a:rPr lang="ru-RU" sz="2400"/>
              <a:t>Что такое? Что случилось? Отчего же всё кругом</a:t>
            </a:r>
            <a:br>
              <a:rPr lang="ru-RU" sz="2400"/>
            </a:br>
            <a:r>
              <a:rPr lang="ru-RU" sz="2400"/>
              <a:t>Завертелось, закружилось и помчалось колесом?</a:t>
            </a:r>
            <a:br>
              <a:rPr lang="ru-RU" sz="2400"/>
            </a:br>
            <a:r>
              <a:rPr lang="ru-RU" sz="2400"/>
              <a:t>Утюги за сапогами, сапоги за пирогами, </a:t>
            </a:r>
            <a:br>
              <a:rPr lang="ru-RU" sz="2400"/>
            </a:br>
            <a:r>
              <a:rPr lang="ru-RU" sz="2400"/>
              <a:t>Пироги за утюгами, кочерга за кушаком.</a:t>
            </a:r>
            <a:br>
              <a:rPr lang="ru-RU" sz="2400"/>
            </a:br>
            <a:r>
              <a:rPr lang="ru-RU" sz="2400"/>
              <a:t>Всё вертится, всё кружится и несётся кувырком!..</a:t>
            </a:r>
          </a:p>
          <a:p>
            <a:pPr>
              <a:lnSpc>
                <a:spcPct val="80000"/>
              </a:lnSpc>
            </a:pPr>
            <a:r>
              <a:rPr lang="ru-RU" sz="2400"/>
              <a:t>Вопрос: </a:t>
            </a:r>
            <a:r>
              <a:rPr lang="ru-RU" sz="2400" b="1">
                <a:solidFill>
                  <a:schemeClr val="folHlink"/>
                </a:solidFill>
              </a:rPr>
              <a:t>сколько предметов убежало от грязнули?</a:t>
            </a:r>
            <a:r>
              <a:rPr lang="ru-RU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7672" cy="144016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ru-RU" sz="5400" b="1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ru-RU" sz="54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cs typeface="Arial" charset="0"/>
              </a:rPr>
            </a:br>
            <a:r>
              <a:rPr lang="ru-RU" sz="54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cs typeface="Arial" charset="0"/>
              </a:rPr>
            </a:br>
            <a:r>
              <a:rPr lang="ru-RU" sz="54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cs typeface="Arial" charset="0"/>
              </a:rPr>
            </a:br>
            <a:r>
              <a:rPr lang="ru-RU" sz="54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cs typeface="Arial" charset="0"/>
              </a:rPr>
            </a:br>
            <a:r>
              <a:rPr lang="ru-RU" sz="54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cs typeface="Arial" charset="0"/>
              </a:rPr>
            </a:br>
            <a:r>
              <a:rPr lang="ru-RU" sz="5400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cs typeface="Arial" charset="0"/>
              </a:rPr>
            </a:br>
            <a:r>
              <a:rPr lang="ru-RU" dirty="0" smtClean="0"/>
              <a:t>Песенный конкурс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854696" cy="1752600"/>
          </a:xfrm>
        </p:spPr>
        <p:txBody>
          <a:bodyPr/>
          <a:lstStyle/>
          <a:p>
            <a:pPr algn="l"/>
            <a:r>
              <a:rPr lang="ru-RU" sz="2800" b="1" dirty="0" smtClean="0">
                <a:cs typeface="Arial" charset="0"/>
              </a:rPr>
              <a:t>Болельщики поют по очереди песни в которых упоминаются числа</a:t>
            </a:r>
            <a:endParaRPr lang="ru-RU" sz="2800" b="1" dirty="0" smtClean="0">
              <a:solidFill>
                <a:srgbClr val="FF0000"/>
              </a:solidFill>
              <a:cs typeface="Arial" charset="0"/>
            </a:endParaRPr>
          </a:p>
          <a:p>
            <a:endParaRPr lang="ru-RU" dirty="0"/>
          </a:p>
        </p:txBody>
      </p:sp>
      <p:pic>
        <p:nvPicPr>
          <p:cNvPr id="4" name="Picture 2" descr="C:\Users\Дарья\Documents\Ковалева В.В\КВН\Screen-shot-2010-01-07-at-5.57.50-AM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9752" y="3284984"/>
            <a:ext cx="3686175" cy="33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16632"/>
            <a:ext cx="2133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0"/>
            <a:ext cx="6510660" cy="1600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u="sng" dirty="0"/>
              <a:t>№8. “ДОМАШНЕЕ ЗАДАНИЕ”</a:t>
            </a:r>
            <a:r>
              <a:rPr lang="ru-RU" dirty="0"/>
              <a:t>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1.Каждой </a:t>
            </a:r>
            <a:r>
              <a:rPr lang="ru-RU" sz="2400" dirty="0">
                <a:latin typeface="Batang" pitchFamily="18" charset="-127"/>
                <a:ea typeface="Batang" pitchFamily="18" charset="-127"/>
              </a:rPr>
              <a:t>команде нужно показать в виде пантомимы какую-нибудь пословицу или поговорку, в которой встречаются числа</a:t>
            </a: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Жюри оценивает качество, оригинальность, доступность</a:t>
            </a:r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Подведение итогов. Награждение команд.</a:t>
            </a:r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333945" y="2911489"/>
            <a:ext cx="2285109" cy="2452660"/>
          </a:xfrm>
          <a:ln/>
        </p:spPr>
      </p:pic>
      <p:sp>
        <p:nvSpPr>
          <p:cNvPr id="20491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684213" y="2205038"/>
            <a:ext cx="7554912" cy="2105025"/>
          </a:xfrm>
        </p:spPr>
        <p:txBody>
          <a:bodyPr/>
          <a:lstStyle/>
          <a:p>
            <a:r>
              <a:rPr lang="ru-RU"/>
              <a:t>Вот закончилась игра,</a:t>
            </a:r>
            <a:br>
              <a:rPr lang="ru-RU"/>
            </a:br>
            <a:r>
              <a:rPr lang="ru-RU"/>
              <a:t>Результат узнать пора.</a:t>
            </a:r>
            <a:br>
              <a:rPr lang="ru-RU"/>
            </a:br>
            <a:r>
              <a:rPr lang="ru-RU"/>
              <a:t>Кто же лучше всех трудился</a:t>
            </a:r>
            <a:br>
              <a:rPr lang="ru-RU"/>
            </a:br>
            <a:r>
              <a:rPr lang="ru-RU"/>
              <a:t>И в турнире отличился?</a:t>
            </a:r>
          </a:p>
        </p:txBody>
      </p:sp>
      <p:pic>
        <p:nvPicPr>
          <p:cNvPr id="6" name="КВН - Ветер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380312" y="162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23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96975"/>
            <a:ext cx="8362950" cy="3600450"/>
          </a:xfrm>
        </p:spPr>
        <p:txBody>
          <a:bodyPr>
            <a:normAutofit fontScale="90000"/>
          </a:bodyPr>
          <a:lstStyle/>
          <a:p>
            <a:r>
              <a:rPr lang="ru-RU"/>
              <a:t>“Высшее назначение математики… состоит в том, чтобы находить скрытый порядок в хаосе, который нас окружает”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057650"/>
            <a:ext cx="28670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-_My_nachinaem_KVN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588224" y="19168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12264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u="sng" dirty="0"/>
              <a:t>№1. “ВИЗИТКА”</a:t>
            </a:r>
            <a:r>
              <a:rPr lang="ru-RU" b="1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этом конкурсе команды должны представиться: название команды, девиз, </a:t>
            </a:r>
            <a:r>
              <a:rPr lang="ru-RU" dirty="0" smtClean="0"/>
              <a:t>стенгазета. </a:t>
            </a:r>
            <a:r>
              <a:rPr lang="ru-RU" dirty="0"/>
              <a:t>Максимальная оценка –5 баллов.</a:t>
            </a:r>
          </a:p>
          <a:p>
            <a:r>
              <a:rPr lang="ru-RU" dirty="0"/>
              <a:t>Время выступления на сцене – 2 мин. </a:t>
            </a:r>
          </a:p>
        </p:txBody>
      </p:sp>
      <p:pic>
        <p:nvPicPr>
          <p:cNvPr id="7172" name="Picture 4" descr="MCj034332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5" y="3945494"/>
            <a:ext cx="2971676" cy="238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u="sng" dirty="0"/>
              <a:t>№2. “РАЗМИНКА”</a:t>
            </a:r>
            <a:r>
              <a:rPr lang="ru-RU" b="1" dirty="0"/>
              <a:t>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Каждой команде по очереди задаются вопросы, на которые они должны ответить. По  1 баллу за каждый правильный ответ</a:t>
            </a:r>
            <a:r>
              <a:rPr lang="ru-RU" dirty="0" smtClean="0"/>
              <a:t>. За правильный ответ выдается фишка.</a:t>
            </a:r>
            <a:endParaRPr lang="ru-RU" dirty="0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484438" y="3716338"/>
            <a:ext cx="2779712" cy="26289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8197" name="Picture 5" descr="Эмбл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4076700"/>
            <a:ext cx="19240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221163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476250"/>
            <a:ext cx="8229600" cy="586105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Что называют квадратом числа?    (</a:t>
            </a:r>
            <a:r>
              <a:rPr lang="ru-RU" sz="2800" dirty="0" err="1" smtClean="0"/>
              <a:t>аплод</a:t>
            </a:r>
            <a:r>
              <a:rPr lang="ru-RU" sz="2800" dirty="0" smtClean="0"/>
              <a:t>)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 smtClean="0"/>
              <a:t>Чему равно произведение цифр?  (облом)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 smtClean="0"/>
              <a:t>Что называют кубом числа?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 smtClean="0"/>
              <a:t>Что называют уравнением?  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/>
              <a:t>Петух, стоя на одной ноге весит 5кг. Сколько он будет весить, стоя на двух ногах?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На руках 10 пальцев. Сколько пальцев на 10 руках?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У родителей 6 сыновей. Каждый имеет сестру. Сколько всего детей в семье?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Тройка лошадей пробежала путь 30км. Сколько пробежала каждая лошадь?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Какое число приказывает? </a:t>
            </a:r>
          </a:p>
        </p:txBody>
      </p:sp>
      <p:pic>
        <p:nvPicPr>
          <p:cNvPr id="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6516216" y="620688"/>
            <a:ext cx="304800" cy="304800"/>
          </a:xfrm>
          <a:prstGeom prst="rect">
            <a:avLst/>
          </a:prstGeom>
        </p:spPr>
      </p:pic>
      <p:pic>
        <p:nvPicPr>
          <p:cNvPr id="7" name="KVN_-_Zvuk_obloma_(xMusic.me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884368" y="980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47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564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2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626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Сколько единиц в </a:t>
            </a:r>
            <a:r>
              <a:rPr lang="ru-RU" sz="2800" dirty="0" smtClean="0"/>
              <a:t>одном десятке? 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/>
              <a:t>Сколько разных букв в названии нашей страны?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Когда сутки короче: зимой или летом?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Катались 2 сына на трёхколёсных велосипедах, и их отец – на двухколёсном велосипеде. Сколько всего было колёс?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Дед, бабка, внучка, Жучка, кошка, мышка тянули-тянули и вытянули репку. Сколько глаз смотрело на репку?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Какие два числа, если их перемножить, дают такой же результат, что и при их сложении? 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Из-под забора видно 6 пар лошадиных ног. Сколько этих животных во дворе</a:t>
            </a:r>
            <a:r>
              <a:rPr lang="ru-RU" sz="2800" dirty="0" smtClean="0"/>
              <a:t>?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  <a:p>
            <a:pPr>
              <a:lnSpc>
                <a:spcPct val="80000"/>
              </a:lnSpc>
            </a:pPr>
            <a:r>
              <a:rPr lang="ru-RU" sz="2800" dirty="0" smtClean="0"/>
              <a:t>          (облом)                     (</a:t>
            </a:r>
            <a:r>
              <a:rPr lang="ru-RU" sz="2800" dirty="0" err="1" smtClean="0"/>
              <a:t>аплод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4" name="KVN_-_Zvuk_obloma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851920" y="5877272"/>
            <a:ext cx="304800" cy="304800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6516216" y="6206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56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К однозначному числу приписали такую же цифру. Во сколько раз увеличилось число?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Сколько </a:t>
            </a:r>
            <a:r>
              <a:rPr lang="ru-RU" dirty="0"/>
              <a:t>лет двадцатилетнему человеку было 4 года назад? </a:t>
            </a:r>
          </a:p>
          <a:p>
            <a:pPr>
              <a:lnSpc>
                <a:spcPct val="90000"/>
              </a:lnSpc>
            </a:pPr>
            <a:r>
              <a:rPr lang="ru-RU" dirty="0"/>
              <a:t>Каким по счёту является “Ь” в названии последнего месяца осени</a:t>
            </a:r>
            <a:r>
              <a:rPr lang="ru-RU" dirty="0" smtClean="0"/>
              <a:t>?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(Аплодисменты)                    (облом)</a:t>
            </a:r>
            <a:endParaRPr lang="ru-RU" dirty="0"/>
          </a:p>
        </p:txBody>
      </p:sp>
      <p:pic>
        <p:nvPicPr>
          <p:cNvPr id="3" name="KVN_-_Zvuk_obloma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508104" y="3140968"/>
            <a:ext cx="304800" cy="304800"/>
          </a:xfrm>
          <a:prstGeom prst="rect">
            <a:avLst/>
          </a:prstGeom>
        </p:spPr>
      </p:pic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2195736" y="29969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564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u="sng" dirty="0"/>
              <a:t>№3. “РЕШАЕМ ВМЕСТЕ”</a:t>
            </a:r>
            <a:r>
              <a:rPr lang="ru-RU" b="1" dirty="0"/>
              <a:t>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916113"/>
            <a:ext cx="7127875" cy="370046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Каждой команде предлагается </a:t>
            </a:r>
            <a:r>
              <a:rPr lang="ru-RU" dirty="0" smtClean="0"/>
              <a:t>3  задачи. Время 3 мин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.1.«Вот вам три таблетки - сказал доктор, - принимайте их через каждые полчаса». На какое время хватит прописанных доктором таблеток?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Сколько сейчас часов, если оставшаяся часть суток в 2 раза больше? 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. В одной семье два отца и два сына. Сколько это человек? 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Сколько квадратов в фигуре?</a:t>
            </a:r>
          </a:p>
          <a:p>
            <a:endParaRPr lang="ru-RU" sz="28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ru-RU" sz="28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ru-RU" sz="2800" dirty="0" smtClean="0">
                <a:latin typeface="Arial" charset="0"/>
                <a:cs typeface="Arial" charset="0"/>
              </a:rPr>
              <a:t>              </a:t>
            </a:r>
          </a:p>
          <a:p>
            <a:endParaRPr lang="ru-RU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868863"/>
            <a:ext cx="2066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Дарья\Documents\Ковалева В.В\15132786_9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4910" y="4437112"/>
            <a:ext cx="283884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570</TotalTime>
  <Words>799</Words>
  <Application>Microsoft Office PowerPoint</Application>
  <PresentationFormat>Экран (4:3)</PresentationFormat>
  <Paragraphs>88</Paragraphs>
  <Slides>23</Slides>
  <Notes>0</Notes>
  <HiddenSlides>0</HiddenSlides>
  <MMClips>13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Математический КВН</vt:lpstr>
      <vt:lpstr>Математика – это гимнастика ума </vt:lpstr>
      <vt:lpstr>“Высшее назначение математики… состоит в том, чтобы находить скрытый порядок в хаосе, который нас окружает”</vt:lpstr>
      <vt:lpstr>№1. “ВИЗИТКА”.  </vt:lpstr>
      <vt:lpstr>№2. “РАЗМИНКА”.</vt:lpstr>
      <vt:lpstr>Слайд 6</vt:lpstr>
      <vt:lpstr>Слайд 7</vt:lpstr>
      <vt:lpstr>Слайд 8</vt:lpstr>
      <vt:lpstr>№3. “РЕШАЕМ ВМЕСТЕ”.</vt:lpstr>
      <vt:lpstr>   Задания для болельщиков. </vt:lpstr>
      <vt:lpstr>Болельщики </vt:lpstr>
      <vt:lpstr>Слайд 12</vt:lpstr>
      <vt:lpstr>Болельщики</vt:lpstr>
      <vt:lpstr>№4. “КАПИТАНЫ”.</vt:lpstr>
      <vt:lpstr>№5. “ХУДОЖНИКИ”.</vt:lpstr>
      <vt:lpstr>Болельщикам</vt:lpstr>
      <vt:lpstr>Слайд 17</vt:lpstr>
      <vt:lpstr>Спортивный конкурс</vt:lpstr>
      <vt:lpstr>№7. “НА ВНИМАТЕЛЬНОСТЬ”.</vt:lpstr>
      <vt:lpstr>Второй этап: К.И.Чуковский “Мойдодыр”. </vt:lpstr>
      <vt:lpstr>         Песенный конкурс </vt:lpstr>
      <vt:lpstr>№8. “ДОМАШНЕЕ ЗАДАНИЕ”.</vt:lpstr>
      <vt:lpstr>Подведение итогов. Награждение команд.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КВН</dc:title>
  <dc:creator>Учитель</dc:creator>
  <cp:lastModifiedBy>Acer</cp:lastModifiedBy>
  <cp:revision>34</cp:revision>
  <dcterms:created xsi:type="dcterms:W3CDTF">2008-12-10T15:02:07Z</dcterms:created>
  <dcterms:modified xsi:type="dcterms:W3CDTF">2015-12-11T19:57:03Z</dcterms:modified>
</cp:coreProperties>
</file>