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35" d="100"/>
          <a:sy n="35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76BF6-E6E9-4D01-AB4F-57DA88DAE5F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E882F-C645-4710-9C33-1DEAD0C5ADF2}">
      <dgm:prSet phldrT="[Текст]"/>
      <dgm:spPr/>
      <dgm:t>
        <a:bodyPr/>
        <a:lstStyle/>
        <a:p>
          <a:r>
            <a:rPr lang="ru-RU" dirty="0" smtClean="0"/>
            <a:t>№1</a:t>
          </a:r>
          <a:endParaRPr lang="ru-RU" dirty="0"/>
        </a:p>
      </dgm:t>
    </dgm:pt>
    <dgm:pt modelId="{3E0DB5E5-B510-47A3-9DD7-006A2B51ED43}" type="parTrans" cxnId="{DC6ED201-3A84-4AFA-947A-8F5C3EAC938C}">
      <dgm:prSet/>
      <dgm:spPr/>
      <dgm:t>
        <a:bodyPr/>
        <a:lstStyle/>
        <a:p>
          <a:endParaRPr lang="ru-RU"/>
        </a:p>
      </dgm:t>
    </dgm:pt>
    <dgm:pt modelId="{4777A743-A2EE-4B54-A78C-22A7EFC32398}" type="sibTrans" cxnId="{DC6ED201-3A84-4AFA-947A-8F5C3EAC938C}">
      <dgm:prSet/>
      <dgm:spPr/>
      <dgm:t>
        <a:bodyPr/>
        <a:lstStyle/>
        <a:p>
          <a:endParaRPr lang="ru-RU"/>
        </a:p>
      </dgm:t>
    </dgm:pt>
    <dgm:pt modelId="{2FA427B2-6989-4D80-94F3-19C1D13991F1}">
      <dgm:prSet phldrT="[Текст]"/>
      <dgm:spPr/>
      <dgm:t>
        <a:bodyPr/>
        <a:lstStyle/>
        <a:p>
          <a:r>
            <a:rPr lang="ru-RU" dirty="0" smtClean="0"/>
            <a:t>Узнать о значение слова «пирожок» в толковом словаре.</a:t>
          </a:r>
          <a:endParaRPr lang="ru-RU" dirty="0"/>
        </a:p>
      </dgm:t>
    </dgm:pt>
    <dgm:pt modelId="{984D1650-A5E3-4F74-B57D-741B5EDB450E}" type="parTrans" cxnId="{F0F211E2-3E8F-4F1A-AB7B-D3B07162E4D2}">
      <dgm:prSet/>
      <dgm:spPr/>
      <dgm:t>
        <a:bodyPr/>
        <a:lstStyle/>
        <a:p>
          <a:endParaRPr lang="ru-RU"/>
        </a:p>
      </dgm:t>
    </dgm:pt>
    <dgm:pt modelId="{EE87E177-0ACD-4E82-8D57-2FC2625B5C0A}" type="sibTrans" cxnId="{F0F211E2-3E8F-4F1A-AB7B-D3B07162E4D2}">
      <dgm:prSet/>
      <dgm:spPr/>
      <dgm:t>
        <a:bodyPr/>
        <a:lstStyle/>
        <a:p>
          <a:endParaRPr lang="ru-RU"/>
        </a:p>
      </dgm:t>
    </dgm:pt>
    <dgm:pt modelId="{DBF28D64-F276-4323-8361-FDA725126233}">
      <dgm:prSet phldrT="[Текст]"/>
      <dgm:spPr/>
      <dgm:t>
        <a:bodyPr/>
        <a:lstStyle/>
        <a:p>
          <a:r>
            <a:rPr lang="ru-RU" dirty="0" smtClean="0"/>
            <a:t>Какие пирожки и с какой начинкой они бывают.</a:t>
          </a:r>
          <a:endParaRPr lang="ru-RU" dirty="0"/>
        </a:p>
      </dgm:t>
    </dgm:pt>
    <dgm:pt modelId="{16E9BEE1-0217-45D6-B613-1815026563CF}" type="parTrans" cxnId="{664715B4-4E15-40AD-B48E-1963C3023BA9}">
      <dgm:prSet/>
      <dgm:spPr/>
      <dgm:t>
        <a:bodyPr/>
        <a:lstStyle/>
        <a:p>
          <a:endParaRPr lang="ru-RU"/>
        </a:p>
      </dgm:t>
    </dgm:pt>
    <dgm:pt modelId="{3A18037D-7954-4BF3-AB96-9A747D3B80FF}" type="sibTrans" cxnId="{664715B4-4E15-40AD-B48E-1963C3023BA9}">
      <dgm:prSet/>
      <dgm:spPr/>
      <dgm:t>
        <a:bodyPr/>
        <a:lstStyle/>
        <a:p>
          <a:endParaRPr lang="ru-RU"/>
        </a:p>
      </dgm:t>
    </dgm:pt>
    <dgm:pt modelId="{FAEDA68B-DD3A-49DD-B93A-E5FF9B8C3E7E}">
      <dgm:prSet phldrT="[Текст]"/>
      <dgm:spPr/>
      <dgm:t>
        <a:bodyPr/>
        <a:lstStyle/>
        <a:p>
          <a:r>
            <a:rPr lang="ru-RU" dirty="0" smtClean="0"/>
            <a:t>№2</a:t>
          </a:r>
          <a:endParaRPr lang="ru-RU" dirty="0"/>
        </a:p>
      </dgm:t>
    </dgm:pt>
    <dgm:pt modelId="{B5F7D3ED-7840-46D4-8163-D04B62814357}" type="parTrans" cxnId="{8CD5EA22-C6A7-470D-915F-95E8B801BB11}">
      <dgm:prSet/>
      <dgm:spPr/>
      <dgm:t>
        <a:bodyPr/>
        <a:lstStyle/>
        <a:p>
          <a:endParaRPr lang="ru-RU"/>
        </a:p>
      </dgm:t>
    </dgm:pt>
    <dgm:pt modelId="{A772E89D-7BB0-4437-844B-D62FF6FDC2D5}" type="sibTrans" cxnId="{8CD5EA22-C6A7-470D-915F-95E8B801BB11}">
      <dgm:prSet/>
      <dgm:spPr/>
      <dgm:t>
        <a:bodyPr/>
        <a:lstStyle/>
        <a:p>
          <a:endParaRPr lang="ru-RU"/>
        </a:p>
      </dgm:t>
    </dgm:pt>
    <dgm:pt modelId="{6384E3AC-465D-4517-8AF5-173942256F9C}">
      <dgm:prSet phldrT="[Текст]"/>
      <dgm:spPr/>
      <dgm:t>
        <a:bodyPr/>
        <a:lstStyle/>
        <a:p>
          <a:r>
            <a:rPr lang="ru-RU" dirty="0" smtClean="0"/>
            <a:t>Узнать какие пирожки самые вкусные ( популярные) </a:t>
          </a:r>
          <a:endParaRPr lang="ru-RU" dirty="0"/>
        </a:p>
      </dgm:t>
    </dgm:pt>
    <dgm:pt modelId="{C64CC9DB-84A7-4964-A95A-EF48CC77170B}" type="parTrans" cxnId="{C8611A65-906C-43D6-9E89-07FB9E44215A}">
      <dgm:prSet/>
      <dgm:spPr/>
      <dgm:t>
        <a:bodyPr/>
        <a:lstStyle/>
        <a:p>
          <a:endParaRPr lang="ru-RU"/>
        </a:p>
      </dgm:t>
    </dgm:pt>
    <dgm:pt modelId="{C47C72F2-15F9-4CF3-939D-62D28D9BB6F1}" type="sibTrans" cxnId="{C8611A65-906C-43D6-9E89-07FB9E44215A}">
      <dgm:prSet/>
      <dgm:spPr/>
      <dgm:t>
        <a:bodyPr/>
        <a:lstStyle/>
        <a:p>
          <a:endParaRPr lang="ru-RU"/>
        </a:p>
      </dgm:t>
    </dgm:pt>
    <dgm:pt modelId="{18439066-19DF-474D-B299-01CEC3725575}">
      <dgm:prSet phldrT="[Текст]"/>
      <dgm:spPr/>
      <dgm:t>
        <a:bodyPr/>
        <a:lstStyle/>
        <a:p>
          <a:r>
            <a:rPr lang="ru-RU" dirty="0" smtClean="0"/>
            <a:t>№3</a:t>
          </a:r>
          <a:endParaRPr lang="ru-RU" dirty="0"/>
        </a:p>
      </dgm:t>
    </dgm:pt>
    <dgm:pt modelId="{31DA342A-1C34-4DE6-A5AD-9755F0638DAF}" type="parTrans" cxnId="{FAEEBEF9-1A88-42F4-9008-96001F01AB1C}">
      <dgm:prSet/>
      <dgm:spPr/>
      <dgm:t>
        <a:bodyPr/>
        <a:lstStyle/>
        <a:p>
          <a:endParaRPr lang="ru-RU"/>
        </a:p>
      </dgm:t>
    </dgm:pt>
    <dgm:pt modelId="{FDAEA38F-0094-4852-8B5D-573C830186DE}" type="sibTrans" cxnId="{FAEEBEF9-1A88-42F4-9008-96001F01AB1C}">
      <dgm:prSet/>
      <dgm:spPr/>
      <dgm:t>
        <a:bodyPr/>
        <a:lstStyle/>
        <a:p>
          <a:endParaRPr lang="ru-RU"/>
        </a:p>
      </dgm:t>
    </dgm:pt>
    <dgm:pt modelId="{A9314C5D-BC00-40DF-851E-6B42F4F34109}">
      <dgm:prSet phldrT="[Текст]"/>
      <dgm:spPr/>
      <dgm:t>
        <a:bodyPr/>
        <a:lstStyle/>
        <a:p>
          <a:r>
            <a:rPr lang="ru-RU" dirty="0" smtClean="0"/>
            <a:t>Сделать самой пирожки.</a:t>
          </a:r>
          <a:endParaRPr lang="ru-RU" dirty="0"/>
        </a:p>
      </dgm:t>
    </dgm:pt>
    <dgm:pt modelId="{C4582988-9717-4E74-925D-D457D6379881}" type="parTrans" cxnId="{F0CBE79C-D925-40C1-94CD-8C641FA572F9}">
      <dgm:prSet/>
      <dgm:spPr/>
      <dgm:t>
        <a:bodyPr/>
        <a:lstStyle/>
        <a:p>
          <a:endParaRPr lang="ru-RU"/>
        </a:p>
      </dgm:t>
    </dgm:pt>
    <dgm:pt modelId="{FD35A99A-09D0-4C0B-9D9A-B63DCAF71263}" type="sibTrans" cxnId="{F0CBE79C-D925-40C1-94CD-8C641FA572F9}">
      <dgm:prSet/>
      <dgm:spPr/>
      <dgm:t>
        <a:bodyPr/>
        <a:lstStyle/>
        <a:p>
          <a:endParaRPr lang="ru-RU"/>
        </a:p>
      </dgm:t>
    </dgm:pt>
    <dgm:pt modelId="{033F7318-2153-4DAD-BE68-CAE82078250A}" type="pres">
      <dgm:prSet presAssocID="{A9076BF6-E6E9-4D01-AB4F-57DA88DAE5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0C226-E4E7-4BAD-82C2-A7C898928B70}" type="pres">
      <dgm:prSet presAssocID="{400E882F-C645-4710-9C33-1DEAD0C5ADF2}" presName="composite" presStyleCnt="0"/>
      <dgm:spPr/>
    </dgm:pt>
    <dgm:pt modelId="{AD3424EA-36C2-4B17-BC3E-5F06D9F7B6AD}" type="pres">
      <dgm:prSet presAssocID="{400E882F-C645-4710-9C33-1DEAD0C5AD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64A34-CCCA-4E46-9272-789092EF243E}" type="pres">
      <dgm:prSet presAssocID="{400E882F-C645-4710-9C33-1DEAD0C5AD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A8C82-1B00-4129-A69E-93457347C574}" type="pres">
      <dgm:prSet presAssocID="{4777A743-A2EE-4B54-A78C-22A7EFC32398}" presName="sp" presStyleCnt="0"/>
      <dgm:spPr/>
    </dgm:pt>
    <dgm:pt modelId="{6F34D0F9-1911-42D8-ACE6-6109BAC3A131}" type="pres">
      <dgm:prSet presAssocID="{FAEDA68B-DD3A-49DD-B93A-E5FF9B8C3E7E}" presName="composite" presStyleCnt="0"/>
      <dgm:spPr/>
    </dgm:pt>
    <dgm:pt modelId="{7AB195AC-A3D9-45F9-B76F-1676A4421BA3}" type="pres">
      <dgm:prSet presAssocID="{FAEDA68B-DD3A-49DD-B93A-E5FF9B8C3E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75D55-4F0F-4BB5-8E9B-7EF4A4FBB671}" type="pres">
      <dgm:prSet presAssocID="{FAEDA68B-DD3A-49DD-B93A-E5FF9B8C3E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79EBE-B4EA-4A65-B390-3A0ADFE31ED0}" type="pres">
      <dgm:prSet presAssocID="{A772E89D-7BB0-4437-844B-D62FF6FDC2D5}" presName="sp" presStyleCnt="0"/>
      <dgm:spPr/>
    </dgm:pt>
    <dgm:pt modelId="{B0F0FB47-454F-4395-AA4D-B297EE20D254}" type="pres">
      <dgm:prSet presAssocID="{18439066-19DF-474D-B299-01CEC3725575}" presName="composite" presStyleCnt="0"/>
      <dgm:spPr/>
    </dgm:pt>
    <dgm:pt modelId="{7D939054-415B-4415-9256-212B4517EC3F}" type="pres">
      <dgm:prSet presAssocID="{18439066-19DF-474D-B299-01CEC37255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3CBAE-3E5C-4B8F-89F8-3CDB9C4E7428}" type="pres">
      <dgm:prSet presAssocID="{18439066-19DF-474D-B299-01CEC37255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8043C-5CA2-419A-8C84-DED0CA1B7E4B}" type="presOf" srcId="{A9076BF6-E6E9-4D01-AB4F-57DA88DAE5F8}" destId="{033F7318-2153-4DAD-BE68-CAE82078250A}" srcOrd="0" destOrd="0" presId="urn:microsoft.com/office/officeart/2005/8/layout/chevron2"/>
    <dgm:cxn modelId="{F0CBE79C-D925-40C1-94CD-8C641FA572F9}" srcId="{18439066-19DF-474D-B299-01CEC3725575}" destId="{A9314C5D-BC00-40DF-851E-6B42F4F34109}" srcOrd="0" destOrd="0" parTransId="{C4582988-9717-4E74-925D-D457D6379881}" sibTransId="{FD35A99A-09D0-4C0B-9D9A-B63DCAF71263}"/>
    <dgm:cxn modelId="{7F9D12AB-5B94-4383-8260-B1647B765ECF}" type="presOf" srcId="{DBF28D64-F276-4323-8361-FDA725126233}" destId="{90264A34-CCCA-4E46-9272-789092EF243E}" srcOrd="0" destOrd="1" presId="urn:microsoft.com/office/officeart/2005/8/layout/chevron2"/>
    <dgm:cxn modelId="{07AE27DF-86A7-4713-A5C6-41C70DA89ECA}" type="presOf" srcId="{2FA427B2-6989-4D80-94F3-19C1D13991F1}" destId="{90264A34-CCCA-4E46-9272-789092EF243E}" srcOrd="0" destOrd="0" presId="urn:microsoft.com/office/officeart/2005/8/layout/chevron2"/>
    <dgm:cxn modelId="{F0F211E2-3E8F-4F1A-AB7B-D3B07162E4D2}" srcId="{400E882F-C645-4710-9C33-1DEAD0C5ADF2}" destId="{2FA427B2-6989-4D80-94F3-19C1D13991F1}" srcOrd="0" destOrd="0" parTransId="{984D1650-A5E3-4F74-B57D-741B5EDB450E}" sibTransId="{EE87E177-0ACD-4E82-8D57-2FC2625B5C0A}"/>
    <dgm:cxn modelId="{2D5CBF58-9C1C-4CE1-B83C-66D6981EB2D7}" type="presOf" srcId="{FAEDA68B-DD3A-49DD-B93A-E5FF9B8C3E7E}" destId="{7AB195AC-A3D9-45F9-B76F-1676A4421BA3}" srcOrd="0" destOrd="0" presId="urn:microsoft.com/office/officeart/2005/8/layout/chevron2"/>
    <dgm:cxn modelId="{AF6124A0-DDEF-45A5-AB32-FA67E202D35D}" type="presOf" srcId="{400E882F-C645-4710-9C33-1DEAD0C5ADF2}" destId="{AD3424EA-36C2-4B17-BC3E-5F06D9F7B6AD}" srcOrd="0" destOrd="0" presId="urn:microsoft.com/office/officeart/2005/8/layout/chevron2"/>
    <dgm:cxn modelId="{884FEDED-A283-4E14-A80C-A44CDA8A1B10}" type="presOf" srcId="{6384E3AC-465D-4517-8AF5-173942256F9C}" destId="{63E75D55-4F0F-4BB5-8E9B-7EF4A4FBB671}" srcOrd="0" destOrd="0" presId="urn:microsoft.com/office/officeart/2005/8/layout/chevron2"/>
    <dgm:cxn modelId="{DC6ED201-3A84-4AFA-947A-8F5C3EAC938C}" srcId="{A9076BF6-E6E9-4D01-AB4F-57DA88DAE5F8}" destId="{400E882F-C645-4710-9C33-1DEAD0C5ADF2}" srcOrd="0" destOrd="0" parTransId="{3E0DB5E5-B510-47A3-9DD7-006A2B51ED43}" sibTransId="{4777A743-A2EE-4B54-A78C-22A7EFC32398}"/>
    <dgm:cxn modelId="{FAEEBEF9-1A88-42F4-9008-96001F01AB1C}" srcId="{A9076BF6-E6E9-4D01-AB4F-57DA88DAE5F8}" destId="{18439066-19DF-474D-B299-01CEC3725575}" srcOrd="2" destOrd="0" parTransId="{31DA342A-1C34-4DE6-A5AD-9755F0638DAF}" sibTransId="{FDAEA38F-0094-4852-8B5D-573C830186DE}"/>
    <dgm:cxn modelId="{3C2779F7-BEA0-4FFA-9D76-7E23C2771B0A}" type="presOf" srcId="{A9314C5D-BC00-40DF-851E-6B42F4F34109}" destId="{6D13CBAE-3E5C-4B8F-89F8-3CDB9C4E7428}" srcOrd="0" destOrd="0" presId="urn:microsoft.com/office/officeart/2005/8/layout/chevron2"/>
    <dgm:cxn modelId="{8CD5EA22-C6A7-470D-915F-95E8B801BB11}" srcId="{A9076BF6-E6E9-4D01-AB4F-57DA88DAE5F8}" destId="{FAEDA68B-DD3A-49DD-B93A-E5FF9B8C3E7E}" srcOrd="1" destOrd="0" parTransId="{B5F7D3ED-7840-46D4-8163-D04B62814357}" sibTransId="{A772E89D-7BB0-4437-844B-D62FF6FDC2D5}"/>
    <dgm:cxn modelId="{664715B4-4E15-40AD-B48E-1963C3023BA9}" srcId="{400E882F-C645-4710-9C33-1DEAD0C5ADF2}" destId="{DBF28D64-F276-4323-8361-FDA725126233}" srcOrd="1" destOrd="0" parTransId="{16E9BEE1-0217-45D6-B613-1815026563CF}" sibTransId="{3A18037D-7954-4BF3-AB96-9A747D3B80FF}"/>
    <dgm:cxn modelId="{632D6982-759F-4A92-8C91-E4A7C7D68442}" type="presOf" srcId="{18439066-19DF-474D-B299-01CEC3725575}" destId="{7D939054-415B-4415-9256-212B4517EC3F}" srcOrd="0" destOrd="0" presId="urn:microsoft.com/office/officeart/2005/8/layout/chevron2"/>
    <dgm:cxn modelId="{C8611A65-906C-43D6-9E89-07FB9E44215A}" srcId="{FAEDA68B-DD3A-49DD-B93A-E5FF9B8C3E7E}" destId="{6384E3AC-465D-4517-8AF5-173942256F9C}" srcOrd="0" destOrd="0" parTransId="{C64CC9DB-84A7-4964-A95A-EF48CC77170B}" sibTransId="{C47C72F2-15F9-4CF3-939D-62D28D9BB6F1}"/>
    <dgm:cxn modelId="{ABBDF861-3A67-41DF-9078-6E06B46F49D1}" type="presParOf" srcId="{033F7318-2153-4DAD-BE68-CAE82078250A}" destId="{A250C226-E4E7-4BAD-82C2-A7C898928B70}" srcOrd="0" destOrd="0" presId="urn:microsoft.com/office/officeart/2005/8/layout/chevron2"/>
    <dgm:cxn modelId="{A9F456DF-DAC2-4A9B-8758-E5C85CF2058D}" type="presParOf" srcId="{A250C226-E4E7-4BAD-82C2-A7C898928B70}" destId="{AD3424EA-36C2-4B17-BC3E-5F06D9F7B6AD}" srcOrd="0" destOrd="0" presId="urn:microsoft.com/office/officeart/2005/8/layout/chevron2"/>
    <dgm:cxn modelId="{5DC5DF46-B93C-40B1-A157-B6B5D4D44685}" type="presParOf" srcId="{A250C226-E4E7-4BAD-82C2-A7C898928B70}" destId="{90264A34-CCCA-4E46-9272-789092EF243E}" srcOrd="1" destOrd="0" presId="urn:microsoft.com/office/officeart/2005/8/layout/chevron2"/>
    <dgm:cxn modelId="{614FA563-543A-403C-98B5-45427B460198}" type="presParOf" srcId="{033F7318-2153-4DAD-BE68-CAE82078250A}" destId="{A78A8C82-1B00-4129-A69E-93457347C574}" srcOrd="1" destOrd="0" presId="urn:microsoft.com/office/officeart/2005/8/layout/chevron2"/>
    <dgm:cxn modelId="{B76F839A-1AB4-4E19-AB09-089543E67DE1}" type="presParOf" srcId="{033F7318-2153-4DAD-BE68-CAE82078250A}" destId="{6F34D0F9-1911-42D8-ACE6-6109BAC3A131}" srcOrd="2" destOrd="0" presId="urn:microsoft.com/office/officeart/2005/8/layout/chevron2"/>
    <dgm:cxn modelId="{55E8BE17-184A-4D77-B227-F36DC5A619CD}" type="presParOf" srcId="{6F34D0F9-1911-42D8-ACE6-6109BAC3A131}" destId="{7AB195AC-A3D9-45F9-B76F-1676A4421BA3}" srcOrd="0" destOrd="0" presId="urn:microsoft.com/office/officeart/2005/8/layout/chevron2"/>
    <dgm:cxn modelId="{C0C419BA-1CA9-4980-A82E-0E941F11EC82}" type="presParOf" srcId="{6F34D0F9-1911-42D8-ACE6-6109BAC3A131}" destId="{63E75D55-4F0F-4BB5-8E9B-7EF4A4FBB671}" srcOrd="1" destOrd="0" presId="urn:microsoft.com/office/officeart/2005/8/layout/chevron2"/>
    <dgm:cxn modelId="{DF43B2A3-CD2E-4705-9757-927C48D50853}" type="presParOf" srcId="{033F7318-2153-4DAD-BE68-CAE82078250A}" destId="{7D279EBE-B4EA-4A65-B390-3A0ADFE31ED0}" srcOrd="3" destOrd="0" presId="urn:microsoft.com/office/officeart/2005/8/layout/chevron2"/>
    <dgm:cxn modelId="{0BA5391A-5910-49B6-B7D4-88AEBCC881E6}" type="presParOf" srcId="{033F7318-2153-4DAD-BE68-CAE82078250A}" destId="{B0F0FB47-454F-4395-AA4D-B297EE20D254}" srcOrd="4" destOrd="0" presId="urn:microsoft.com/office/officeart/2005/8/layout/chevron2"/>
    <dgm:cxn modelId="{89FE8CBB-4F04-4B2C-AFA9-1976D6C6A1BC}" type="presParOf" srcId="{B0F0FB47-454F-4395-AA4D-B297EE20D254}" destId="{7D939054-415B-4415-9256-212B4517EC3F}" srcOrd="0" destOrd="0" presId="urn:microsoft.com/office/officeart/2005/8/layout/chevron2"/>
    <dgm:cxn modelId="{D5C1AE78-D6C9-4149-88BA-39F38E47466D}" type="presParOf" srcId="{B0F0FB47-454F-4395-AA4D-B297EE20D254}" destId="{6D13CBAE-3E5C-4B8F-89F8-3CDB9C4E74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4C568-7F80-4BD3-B5E2-982AE1F8DA83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9EC8B-AE59-4ED1-86E9-936E4352349F}">
      <dgm:prSet phldrT="[Текст]"/>
      <dgm:spPr/>
      <dgm:t>
        <a:bodyPr/>
        <a:lstStyle/>
        <a:p>
          <a:r>
            <a:rPr lang="ru-RU" dirty="0" smtClean="0"/>
            <a:t>С капустой</a:t>
          </a:r>
          <a:endParaRPr lang="ru-RU" dirty="0"/>
        </a:p>
      </dgm:t>
    </dgm:pt>
    <dgm:pt modelId="{91B20A5E-1AC0-4802-A101-99D1BB2E15A0}" type="parTrans" cxnId="{F2609073-BA67-4C60-9374-FB8B100C2132}">
      <dgm:prSet/>
      <dgm:spPr/>
      <dgm:t>
        <a:bodyPr/>
        <a:lstStyle/>
        <a:p>
          <a:endParaRPr lang="ru-RU"/>
        </a:p>
      </dgm:t>
    </dgm:pt>
    <dgm:pt modelId="{95AFC776-BC87-4836-8138-F1645E03CC88}" type="sibTrans" cxnId="{F2609073-BA67-4C60-9374-FB8B100C2132}">
      <dgm:prSet/>
      <dgm:spPr/>
      <dgm:t>
        <a:bodyPr/>
        <a:lstStyle/>
        <a:p>
          <a:endParaRPr lang="ru-RU"/>
        </a:p>
      </dgm:t>
    </dgm:pt>
    <dgm:pt modelId="{2A0AAE28-BD53-41AC-8685-D91B81365128}">
      <dgm:prSet phldrT="[Текст]"/>
      <dgm:spPr/>
      <dgm:t>
        <a:bodyPr/>
        <a:lstStyle/>
        <a:p>
          <a:r>
            <a:rPr lang="ru-RU" dirty="0" smtClean="0"/>
            <a:t>С мясом</a:t>
          </a:r>
          <a:endParaRPr lang="ru-RU" dirty="0"/>
        </a:p>
      </dgm:t>
    </dgm:pt>
    <dgm:pt modelId="{1F696320-F417-419F-A066-8D98A3B44095}" type="parTrans" cxnId="{E235D40A-C31E-4952-83C9-8071E8E61BA6}">
      <dgm:prSet/>
      <dgm:spPr/>
      <dgm:t>
        <a:bodyPr/>
        <a:lstStyle/>
        <a:p>
          <a:endParaRPr lang="ru-RU"/>
        </a:p>
      </dgm:t>
    </dgm:pt>
    <dgm:pt modelId="{A4A75F3E-FD7A-4280-AD5D-29943ACE0859}" type="sibTrans" cxnId="{E235D40A-C31E-4952-83C9-8071E8E61BA6}">
      <dgm:prSet/>
      <dgm:spPr/>
      <dgm:t>
        <a:bodyPr/>
        <a:lstStyle/>
        <a:p>
          <a:endParaRPr lang="ru-RU"/>
        </a:p>
      </dgm:t>
    </dgm:pt>
    <dgm:pt modelId="{62675642-F191-4879-9F73-B68AE92E233A}">
      <dgm:prSet phldrT="[Текст]"/>
      <dgm:spPr/>
      <dgm:t>
        <a:bodyPr/>
        <a:lstStyle/>
        <a:p>
          <a:r>
            <a:rPr lang="ru-RU" dirty="0" smtClean="0"/>
            <a:t>С луком и яйцами</a:t>
          </a:r>
          <a:endParaRPr lang="ru-RU" dirty="0"/>
        </a:p>
      </dgm:t>
    </dgm:pt>
    <dgm:pt modelId="{A303F1EA-79DD-4373-8237-1C33EF5215F1}" type="parTrans" cxnId="{7966B71E-0C47-43FB-9751-E2923A8F2AFB}">
      <dgm:prSet/>
      <dgm:spPr/>
      <dgm:t>
        <a:bodyPr/>
        <a:lstStyle/>
        <a:p>
          <a:endParaRPr lang="ru-RU"/>
        </a:p>
      </dgm:t>
    </dgm:pt>
    <dgm:pt modelId="{37DB05C4-E4C9-4B7D-8538-1AB3146948E8}" type="sibTrans" cxnId="{7966B71E-0C47-43FB-9751-E2923A8F2AFB}">
      <dgm:prSet/>
      <dgm:spPr/>
      <dgm:t>
        <a:bodyPr/>
        <a:lstStyle/>
        <a:p>
          <a:endParaRPr lang="ru-RU"/>
        </a:p>
      </dgm:t>
    </dgm:pt>
    <dgm:pt modelId="{6DB69321-EFC3-494F-970C-2FF43AB3F751}">
      <dgm:prSet phldrT="[Текст]"/>
      <dgm:spPr/>
      <dgm:t>
        <a:bodyPr/>
        <a:lstStyle/>
        <a:p>
          <a:r>
            <a:rPr lang="ru-RU" dirty="0" smtClean="0"/>
            <a:t>С рыбой</a:t>
          </a:r>
          <a:endParaRPr lang="ru-RU" dirty="0"/>
        </a:p>
      </dgm:t>
    </dgm:pt>
    <dgm:pt modelId="{28B53E43-F3DD-404F-B209-ACA0351E6A90}" type="parTrans" cxnId="{34562030-D8C2-412E-980D-0000E12BEF55}">
      <dgm:prSet/>
      <dgm:spPr/>
      <dgm:t>
        <a:bodyPr/>
        <a:lstStyle/>
        <a:p>
          <a:endParaRPr lang="ru-RU"/>
        </a:p>
      </dgm:t>
    </dgm:pt>
    <dgm:pt modelId="{772926B9-6926-4174-A4A6-986FC5F65C4C}" type="sibTrans" cxnId="{34562030-D8C2-412E-980D-0000E12BEF55}">
      <dgm:prSet/>
      <dgm:spPr/>
      <dgm:t>
        <a:bodyPr/>
        <a:lstStyle/>
        <a:p>
          <a:endParaRPr lang="ru-RU"/>
        </a:p>
      </dgm:t>
    </dgm:pt>
    <dgm:pt modelId="{BD877787-E23F-452A-810D-DF96DBE99F28}" type="pres">
      <dgm:prSet presAssocID="{0244C568-7F80-4BD3-B5E2-982AE1F8DA8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3007D-4D5D-412F-99C8-85FF419161A0}" type="pres">
      <dgm:prSet presAssocID="{0244C568-7F80-4BD3-B5E2-982AE1F8DA83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0025E-817A-4F6D-8970-5223D1B21F1C}" type="pres">
      <dgm:prSet presAssocID="{0244C568-7F80-4BD3-B5E2-982AE1F8DA83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76BE5-0F0D-4D34-BA3E-BBA88894292D}" type="pres">
      <dgm:prSet presAssocID="{0244C568-7F80-4BD3-B5E2-982AE1F8DA8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B2061-0D1D-481A-A177-5B5FADCE814C}" type="pres">
      <dgm:prSet presAssocID="{0244C568-7F80-4BD3-B5E2-982AE1F8DA8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53C7D-CF26-49ED-907F-F74A94619B71}" type="presOf" srcId="{6DB69321-EFC3-494F-970C-2FF43AB3F751}" destId="{D58B2061-0D1D-481A-A177-5B5FADCE814C}" srcOrd="0" destOrd="0" presId="urn:microsoft.com/office/officeart/2005/8/layout/pyramid4"/>
    <dgm:cxn modelId="{AAE3BCDD-DED7-486F-8E05-A2762256F48E}" type="presOf" srcId="{0244C568-7F80-4BD3-B5E2-982AE1F8DA83}" destId="{BD877787-E23F-452A-810D-DF96DBE99F28}" srcOrd="0" destOrd="0" presId="urn:microsoft.com/office/officeart/2005/8/layout/pyramid4"/>
    <dgm:cxn modelId="{34562030-D8C2-412E-980D-0000E12BEF55}" srcId="{0244C568-7F80-4BD3-B5E2-982AE1F8DA83}" destId="{6DB69321-EFC3-494F-970C-2FF43AB3F751}" srcOrd="3" destOrd="0" parTransId="{28B53E43-F3DD-404F-B209-ACA0351E6A90}" sibTransId="{772926B9-6926-4174-A4A6-986FC5F65C4C}"/>
    <dgm:cxn modelId="{E235D40A-C31E-4952-83C9-8071E8E61BA6}" srcId="{0244C568-7F80-4BD3-B5E2-982AE1F8DA83}" destId="{2A0AAE28-BD53-41AC-8685-D91B81365128}" srcOrd="1" destOrd="0" parTransId="{1F696320-F417-419F-A066-8D98A3B44095}" sibTransId="{A4A75F3E-FD7A-4280-AD5D-29943ACE0859}"/>
    <dgm:cxn modelId="{DDE8C91D-C071-42C6-8D0F-5B9D875ABD34}" type="presOf" srcId="{62675642-F191-4879-9F73-B68AE92E233A}" destId="{C2076BE5-0F0D-4D34-BA3E-BBA88894292D}" srcOrd="0" destOrd="0" presId="urn:microsoft.com/office/officeart/2005/8/layout/pyramid4"/>
    <dgm:cxn modelId="{CCEA34B8-AC3C-42AC-9659-E92B09CB93F7}" type="presOf" srcId="{2A0AAE28-BD53-41AC-8685-D91B81365128}" destId="{1100025E-817A-4F6D-8970-5223D1B21F1C}" srcOrd="0" destOrd="0" presId="urn:microsoft.com/office/officeart/2005/8/layout/pyramid4"/>
    <dgm:cxn modelId="{F2609073-BA67-4C60-9374-FB8B100C2132}" srcId="{0244C568-7F80-4BD3-B5E2-982AE1F8DA83}" destId="{D479EC8B-AE59-4ED1-86E9-936E4352349F}" srcOrd="0" destOrd="0" parTransId="{91B20A5E-1AC0-4802-A101-99D1BB2E15A0}" sibTransId="{95AFC776-BC87-4836-8138-F1645E03CC88}"/>
    <dgm:cxn modelId="{2148FEE1-3AC4-48D4-9C0F-F6EB1D8AA044}" type="presOf" srcId="{D479EC8B-AE59-4ED1-86E9-936E4352349F}" destId="{8523007D-4D5D-412F-99C8-85FF419161A0}" srcOrd="0" destOrd="0" presId="urn:microsoft.com/office/officeart/2005/8/layout/pyramid4"/>
    <dgm:cxn modelId="{7966B71E-0C47-43FB-9751-E2923A8F2AFB}" srcId="{0244C568-7F80-4BD3-B5E2-982AE1F8DA83}" destId="{62675642-F191-4879-9F73-B68AE92E233A}" srcOrd="2" destOrd="0" parTransId="{A303F1EA-79DD-4373-8237-1C33EF5215F1}" sibTransId="{37DB05C4-E4C9-4B7D-8538-1AB3146948E8}"/>
    <dgm:cxn modelId="{C5D075FF-08A5-4F00-AD70-8D3755A99E1A}" type="presParOf" srcId="{BD877787-E23F-452A-810D-DF96DBE99F28}" destId="{8523007D-4D5D-412F-99C8-85FF419161A0}" srcOrd="0" destOrd="0" presId="urn:microsoft.com/office/officeart/2005/8/layout/pyramid4"/>
    <dgm:cxn modelId="{0354904A-84EC-47F3-BD6C-C61C0CE7F3A9}" type="presParOf" srcId="{BD877787-E23F-452A-810D-DF96DBE99F28}" destId="{1100025E-817A-4F6D-8970-5223D1B21F1C}" srcOrd="1" destOrd="0" presId="urn:microsoft.com/office/officeart/2005/8/layout/pyramid4"/>
    <dgm:cxn modelId="{2B499C2B-4CA6-48FF-A842-E8765F1BF5A3}" type="presParOf" srcId="{BD877787-E23F-452A-810D-DF96DBE99F28}" destId="{C2076BE5-0F0D-4D34-BA3E-BBA88894292D}" srcOrd="2" destOrd="0" presId="urn:microsoft.com/office/officeart/2005/8/layout/pyramid4"/>
    <dgm:cxn modelId="{EC657DE7-33F9-4206-AF32-209503B5E4DA}" type="presParOf" srcId="{BD877787-E23F-452A-810D-DF96DBE99F28}" destId="{D58B2061-0D1D-481A-A177-5B5FADCE814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8C2F6-65B1-4996-9A0E-A1245080492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E58D65F-3C92-4687-BBCB-632074D8D7F0}">
      <dgm:prSet phldrT="[Текст]"/>
      <dgm:spPr/>
      <dgm:t>
        <a:bodyPr/>
        <a:lstStyle/>
        <a:p>
          <a:r>
            <a:rPr lang="ru-RU" dirty="0" smtClean="0"/>
            <a:t>С повидлом</a:t>
          </a:r>
          <a:endParaRPr lang="ru-RU" dirty="0"/>
        </a:p>
      </dgm:t>
    </dgm:pt>
    <dgm:pt modelId="{ED236638-0483-48A6-820F-E2AFBECB9CD7}" type="parTrans" cxnId="{2F2F1517-23D3-4EC0-857D-E5BA21348248}">
      <dgm:prSet/>
      <dgm:spPr/>
      <dgm:t>
        <a:bodyPr/>
        <a:lstStyle/>
        <a:p>
          <a:endParaRPr lang="ru-RU"/>
        </a:p>
      </dgm:t>
    </dgm:pt>
    <dgm:pt modelId="{7F71B577-529B-4AAD-9EE4-60AFB23DF4B8}" type="sibTrans" cxnId="{2F2F1517-23D3-4EC0-857D-E5BA21348248}">
      <dgm:prSet/>
      <dgm:spPr/>
      <dgm:t>
        <a:bodyPr/>
        <a:lstStyle/>
        <a:p>
          <a:endParaRPr lang="ru-RU"/>
        </a:p>
      </dgm:t>
    </dgm:pt>
    <dgm:pt modelId="{EDDC08C8-5646-4B09-AA35-1B6AEA5B1BEC}">
      <dgm:prSet phldrT="[Текст]"/>
      <dgm:spPr/>
      <dgm:t>
        <a:bodyPr/>
        <a:lstStyle/>
        <a:p>
          <a:r>
            <a:rPr lang="ru-RU" dirty="0" smtClean="0"/>
            <a:t>С творогом</a:t>
          </a:r>
          <a:endParaRPr lang="ru-RU" dirty="0"/>
        </a:p>
      </dgm:t>
    </dgm:pt>
    <dgm:pt modelId="{2A746A28-87D5-4F85-9997-A56D8FBCCA52}" type="parTrans" cxnId="{596FBA0D-F77C-4867-AD33-2BF585B04197}">
      <dgm:prSet/>
      <dgm:spPr/>
      <dgm:t>
        <a:bodyPr/>
        <a:lstStyle/>
        <a:p>
          <a:endParaRPr lang="ru-RU"/>
        </a:p>
      </dgm:t>
    </dgm:pt>
    <dgm:pt modelId="{DED4FE20-A6C3-4F54-AEF2-132EEAD78686}" type="sibTrans" cxnId="{596FBA0D-F77C-4867-AD33-2BF585B04197}">
      <dgm:prSet/>
      <dgm:spPr/>
      <dgm:t>
        <a:bodyPr/>
        <a:lstStyle/>
        <a:p>
          <a:endParaRPr lang="ru-RU"/>
        </a:p>
      </dgm:t>
    </dgm:pt>
    <dgm:pt modelId="{6CA66670-11DC-4AC5-8FEB-CF04D233686B}">
      <dgm:prSet phldrT="[Текст]"/>
      <dgm:spPr/>
      <dgm:t>
        <a:bodyPr/>
        <a:lstStyle/>
        <a:p>
          <a:r>
            <a:rPr lang="ru-RU" dirty="0" smtClean="0"/>
            <a:t>С </a:t>
          </a:r>
          <a:r>
            <a:rPr lang="ru-RU" dirty="0" err="1" smtClean="0"/>
            <a:t>яицами</a:t>
          </a:r>
          <a:endParaRPr lang="ru-RU" dirty="0"/>
        </a:p>
      </dgm:t>
    </dgm:pt>
    <dgm:pt modelId="{BCC1C976-7C16-499B-BB44-87330353AB1A}" type="parTrans" cxnId="{3BF1F8F6-0917-42D1-AF79-44D2A53390FC}">
      <dgm:prSet/>
      <dgm:spPr/>
      <dgm:t>
        <a:bodyPr/>
        <a:lstStyle/>
        <a:p>
          <a:endParaRPr lang="ru-RU"/>
        </a:p>
      </dgm:t>
    </dgm:pt>
    <dgm:pt modelId="{9759C8BE-BE87-44CC-B779-E62D5DCE54C6}" type="sibTrans" cxnId="{3BF1F8F6-0917-42D1-AF79-44D2A53390FC}">
      <dgm:prSet/>
      <dgm:spPr/>
      <dgm:t>
        <a:bodyPr/>
        <a:lstStyle/>
        <a:p>
          <a:endParaRPr lang="ru-RU"/>
        </a:p>
      </dgm:t>
    </dgm:pt>
    <dgm:pt modelId="{84D3E058-EC44-46EC-AB61-9E71F12FFECC}" type="pres">
      <dgm:prSet presAssocID="{DDE8C2F6-65B1-4996-9A0E-A124508049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6A64F-CFC3-4643-9F1A-180C8A7DFAEF}" type="pres">
      <dgm:prSet presAssocID="{7E58D65F-3C92-4687-BBCB-632074D8D7F0}" presName="circle1" presStyleLbl="node1" presStyleIdx="0" presStyleCnt="3"/>
      <dgm:spPr/>
    </dgm:pt>
    <dgm:pt modelId="{0B047170-1AF6-4B6D-9F63-DF8CE93829BA}" type="pres">
      <dgm:prSet presAssocID="{7E58D65F-3C92-4687-BBCB-632074D8D7F0}" presName="space" presStyleCnt="0"/>
      <dgm:spPr/>
    </dgm:pt>
    <dgm:pt modelId="{18965F46-543C-40DD-B653-EDE54EF9EE4E}" type="pres">
      <dgm:prSet presAssocID="{7E58D65F-3C92-4687-BBCB-632074D8D7F0}" presName="rect1" presStyleLbl="alignAcc1" presStyleIdx="0" presStyleCnt="3"/>
      <dgm:spPr/>
      <dgm:t>
        <a:bodyPr/>
        <a:lstStyle/>
        <a:p>
          <a:endParaRPr lang="ru-RU"/>
        </a:p>
      </dgm:t>
    </dgm:pt>
    <dgm:pt modelId="{EF31EA2A-8FE8-45F1-9F1B-4EFAD725CD17}" type="pres">
      <dgm:prSet presAssocID="{EDDC08C8-5646-4B09-AA35-1B6AEA5B1BEC}" presName="vertSpace2" presStyleLbl="node1" presStyleIdx="0" presStyleCnt="3"/>
      <dgm:spPr/>
    </dgm:pt>
    <dgm:pt modelId="{B9304226-9899-41FA-A8A0-78441EF92EDA}" type="pres">
      <dgm:prSet presAssocID="{EDDC08C8-5646-4B09-AA35-1B6AEA5B1BEC}" presName="circle2" presStyleLbl="node1" presStyleIdx="1" presStyleCnt="3"/>
      <dgm:spPr/>
    </dgm:pt>
    <dgm:pt modelId="{522774ED-4808-4182-9939-AA9C55EF70A3}" type="pres">
      <dgm:prSet presAssocID="{EDDC08C8-5646-4B09-AA35-1B6AEA5B1BEC}" presName="rect2" presStyleLbl="alignAcc1" presStyleIdx="1" presStyleCnt="3"/>
      <dgm:spPr/>
      <dgm:t>
        <a:bodyPr/>
        <a:lstStyle/>
        <a:p>
          <a:endParaRPr lang="ru-RU"/>
        </a:p>
      </dgm:t>
    </dgm:pt>
    <dgm:pt modelId="{942478CC-5912-4A7B-92CA-A6B52FFDE6C3}" type="pres">
      <dgm:prSet presAssocID="{6CA66670-11DC-4AC5-8FEB-CF04D233686B}" presName="vertSpace3" presStyleLbl="node1" presStyleIdx="1" presStyleCnt="3"/>
      <dgm:spPr/>
    </dgm:pt>
    <dgm:pt modelId="{D3889627-6171-4F91-B0CD-917127D2F306}" type="pres">
      <dgm:prSet presAssocID="{6CA66670-11DC-4AC5-8FEB-CF04D233686B}" presName="circle3" presStyleLbl="node1" presStyleIdx="2" presStyleCnt="3"/>
      <dgm:spPr/>
    </dgm:pt>
    <dgm:pt modelId="{BFD68E9A-57E0-4AE4-A7EC-EFFCDF4AAD04}" type="pres">
      <dgm:prSet presAssocID="{6CA66670-11DC-4AC5-8FEB-CF04D233686B}" presName="rect3" presStyleLbl="alignAcc1" presStyleIdx="2" presStyleCnt="3"/>
      <dgm:spPr/>
      <dgm:t>
        <a:bodyPr/>
        <a:lstStyle/>
        <a:p>
          <a:endParaRPr lang="ru-RU"/>
        </a:p>
      </dgm:t>
    </dgm:pt>
    <dgm:pt modelId="{6996042E-E896-4DA1-B7F0-1A4F71CAD34F}" type="pres">
      <dgm:prSet presAssocID="{7E58D65F-3C92-4687-BBCB-632074D8D7F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C44F1-E61C-43FF-A7C7-1AED1740E3B1}" type="pres">
      <dgm:prSet presAssocID="{EDDC08C8-5646-4B09-AA35-1B6AEA5B1BE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0A77-369E-4522-9AF2-712D024D1FEE}" type="pres">
      <dgm:prSet presAssocID="{6CA66670-11DC-4AC5-8FEB-CF04D233686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011C0-B182-4B61-A5D7-1D00FE1D5391}" type="presOf" srcId="{DDE8C2F6-65B1-4996-9A0E-A12450804925}" destId="{84D3E058-EC44-46EC-AB61-9E71F12FFECC}" srcOrd="0" destOrd="0" presId="urn:microsoft.com/office/officeart/2005/8/layout/target3"/>
    <dgm:cxn modelId="{1A003663-DAAD-431E-A53E-8081B4985627}" type="presOf" srcId="{EDDC08C8-5646-4B09-AA35-1B6AEA5B1BEC}" destId="{522774ED-4808-4182-9939-AA9C55EF70A3}" srcOrd="0" destOrd="0" presId="urn:microsoft.com/office/officeart/2005/8/layout/target3"/>
    <dgm:cxn modelId="{596FBA0D-F77C-4867-AD33-2BF585B04197}" srcId="{DDE8C2F6-65B1-4996-9A0E-A12450804925}" destId="{EDDC08C8-5646-4B09-AA35-1B6AEA5B1BEC}" srcOrd="1" destOrd="0" parTransId="{2A746A28-87D5-4F85-9997-A56D8FBCCA52}" sibTransId="{DED4FE20-A6C3-4F54-AEF2-132EEAD78686}"/>
    <dgm:cxn modelId="{1C98E2B1-F5F8-43C9-AAB0-624D179456BE}" type="presOf" srcId="{6CA66670-11DC-4AC5-8FEB-CF04D233686B}" destId="{BFD68E9A-57E0-4AE4-A7EC-EFFCDF4AAD04}" srcOrd="0" destOrd="0" presId="urn:microsoft.com/office/officeart/2005/8/layout/target3"/>
    <dgm:cxn modelId="{2F2F1517-23D3-4EC0-857D-E5BA21348248}" srcId="{DDE8C2F6-65B1-4996-9A0E-A12450804925}" destId="{7E58D65F-3C92-4687-BBCB-632074D8D7F0}" srcOrd="0" destOrd="0" parTransId="{ED236638-0483-48A6-820F-E2AFBECB9CD7}" sibTransId="{7F71B577-529B-4AAD-9EE4-60AFB23DF4B8}"/>
    <dgm:cxn modelId="{3BF1F8F6-0917-42D1-AF79-44D2A53390FC}" srcId="{DDE8C2F6-65B1-4996-9A0E-A12450804925}" destId="{6CA66670-11DC-4AC5-8FEB-CF04D233686B}" srcOrd="2" destOrd="0" parTransId="{BCC1C976-7C16-499B-BB44-87330353AB1A}" sibTransId="{9759C8BE-BE87-44CC-B779-E62D5DCE54C6}"/>
    <dgm:cxn modelId="{1F06425E-BF3D-4205-8639-C6C16E15843E}" type="presOf" srcId="{EDDC08C8-5646-4B09-AA35-1B6AEA5B1BEC}" destId="{C60C44F1-E61C-43FF-A7C7-1AED1740E3B1}" srcOrd="1" destOrd="0" presId="urn:microsoft.com/office/officeart/2005/8/layout/target3"/>
    <dgm:cxn modelId="{A9B70C79-A22E-4E88-8AA4-5D776C4D116C}" type="presOf" srcId="{6CA66670-11DC-4AC5-8FEB-CF04D233686B}" destId="{55E00A77-369E-4522-9AF2-712D024D1FEE}" srcOrd="1" destOrd="0" presId="urn:microsoft.com/office/officeart/2005/8/layout/target3"/>
    <dgm:cxn modelId="{842D661F-2377-4DBB-B9AE-B9F09AD72ACB}" type="presOf" srcId="{7E58D65F-3C92-4687-BBCB-632074D8D7F0}" destId="{6996042E-E896-4DA1-B7F0-1A4F71CAD34F}" srcOrd="1" destOrd="0" presId="urn:microsoft.com/office/officeart/2005/8/layout/target3"/>
    <dgm:cxn modelId="{833DC17F-2D48-403D-BA0E-E345F6E9AA8B}" type="presOf" srcId="{7E58D65F-3C92-4687-BBCB-632074D8D7F0}" destId="{18965F46-543C-40DD-B653-EDE54EF9EE4E}" srcOrd="0" destOrd="0" presId="urn:microsoft.com/office/officeart/2005/8/layout/target3"/>
    <dgm:cxn modelId="{6AC692F8-3756-4DB3-ABED-0BB16C0AC68C}" type="presParOf" srcId="{84D3E058-EC44-46EC-AB61-9E71F12FFECC}" destId="{C826A64F-CFC3-4643-9F1A-180C8A7DFAEF}" srcOrd="0" destOrd="0" presId="urn:microsoft.com/office/officeart/2005/8/layout/target3"/>
    <dgm:cxn modelId="{8A00A1D2-C7FE-4D10-9932-632F83C9F777}" type="presParOf" srcId="{84D3E058-EC44-46EC-AB61-9E71F12FFECC}" destId="{0B047170-1AF6-4B6D-9F63-DF8CE93829BA}" srcOrd="1" destOrd="0" presId="urn:microsoft.com/office/officeart/2005/8/layout/target3"/>
    <dgm:cxn modelId="{54F0CBD3-5259-46AD-9EBE-1ACAE2AC1C1D}" type="presParOf" srcId="{84D3E058-EC44-46EC-AB61-9E71F12FFECC}" destId="{18965F46-543C-40DD-B653-EDE54EF9EE4E}" srcOrd="2" destOrd="0" presId="urn:microsoft.com/office/officeart/2005/8/layout/target3"/>
    <dgm:cxn modelId="{5A5B376A-DE87-430E-B415-B0E3D5AA7667}" type="presParOf" srcId="{84D3E058-EC44-46EC-AB61-9E71F12FFECC}" destId="{EF31EA2A-8FE8-45F1-9F1B-4EFAD725CD17}" srcOrd="3" destOrd="0" presId="urn:microsoft.com/office/officeart/2005/8/layout/target3"/>
    <dgm:cxn modelId="{6AA707E8-29C9-4B68-8332-0A535E03A145}" type="presParOf" srcId="{84D3E058-EC44-46EC-AB61-9E71F12FFECC}" destId="{B9304226-9899-41FA-A8A0-78441EF92EDA}" srcOrd="4" destOrd="0" presId="urn:microsoft.com/office/officeart/2005/8/layout/target3"/>
    <dgm:cxn modelId="{FF8A74E3-4C2F-42EF-A927-5D1B0150E3EE}" type="presParOf" srcId="{84D3E058-EC44-46EC-AB61-9E71F12FFECC}" destId="{522774ED-4808-4182-9939-AA9C55EF70A3}" srcOrd="5" destOrd="0" presId="urn:microsoft.com/office/officeart/2005/8/layout/target3"/>
    <dgm:cxn modelId="{CD4085A4-5866-498A-A7EC-A2A8368D9156}" type="presParOf" srcId="{84D3E058-EC44-46EC-AB61-9E71F12FFECC}" destId="{942478CC-5912-4A7B-92CA-A6B52FFDE6C3}" srcOrd="6" destOrd="0" presId="urn:microsoft.com/office/officeart/2005/8/layout/target3"/>
    <dgm:cxn modelId="{427681F4-8692-4CA0-8B65-43E3EB91A69A}" type="presParOf" srcId="{84D3E058-EC44-46EC-AB61-9E71F12FFECC}" destId="{D3889627-6171-4F91-B0CD-917127D2F306}" srcOrd="7" destOrd="0" presId="urn:microsoft.com/office/officeart/2005/8/layout/target3"/>
    <dgm:cxn modelId="{3BB93C50-608A-4910-9254-DA356F741B3E}" type="presParOf" srcId="{84D3E058-EC44-46EC-AB61-9E71F12FFECC}" destId="{BFD68E9A-57E0-4AE4-A7EC-EFFCDF4AAD04}" srcOrd="8" destOrd="0" presId="urn:microsoft.com/office/officeart/2005/8/layout/target3"/>
    <dgm:cxn modelId="{201B2556-A77B-40E2-9A75-7AEFD19FAFB8}" type="presParOf" srcId="{84D3E058-EC44-46EC-AB61-9E71F12FFECC}" destId="{6996042E-E896-4DA1-B7F0-1A4F71CAD34F}" srcOrd="9" destOrd="0" presId="urn:microsoft.com/office/officeart/2005/8/layout/target3"/>
    <dgm:cxn modelId="{7E1B63C5-7BFC-4385-A481-BD186C1F8A94}" type="presParOf" srcId="{84D3E058-EC44-46EC-AB61-9E71F12FFECC}" destId="{C60C44F1-E61C-43FF-A7C7-1AED1740E3B1}" srcOrd="10" destOrd="0" presId="urn:microsoft.com/office/officeart/2005/8/layout/target3"/>
    <dgm:cxn modelId="{402220E8-9CB3-4560-B1B1-0623F54A4D51}" type="presParOf" srcId="{84D3E058-EC44-46EC-AB61-9E71F12FFECC}" destId="{55E00A77-369E-4522-9AF2-712D024D1FE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424EA-36C2-4B17-BC3E-5F06D9F7B6AD}">
      <dsp:nvSpPr>
        <dsp:cNvPr id="0" name=""/>
        <dsp:cNvSpPr/>
      </dsp:nvSpPr>
      <dsp:spPr>
        <a:xfrm rot="5400000">
          <a:off x="-255366" y="256932"/>
          <a:ext cx="1702444" cy="119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№1</a:t>
          </a:r>
          <a:endParaRPr lang="ru-RU" sz="3500" kern="1200" dirty="0"/>
        </a:p>
      </dsp:txBody>
      <dsp:txXfrm rot="-5400000">
        <a:off x="1" y="597422"/>
        <a:ext cx="1191711" cy="510733"/>
      </dsp:txXfrm>
    </dsp:sp>
    <dsp:sp modelId="{90264A34-CCCA-4E46-9272-789092EF243E}">
      <dsp:nvSpPr>
        <dsp:cNvPr id="0" name=""/>
        <dsp:cNvSpPr/>
      </dsp:nvSpPr>
      <dsp:spPr>
        <a:xfrm rot="5400000">
          <a:off x="2138061" y="-944783"/>
          <a:ext cx="1106589" cy="299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Узнать о значение слова «пирожок» в толковом словаре.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Какие пирожки и с какой начинкой они бывают.</a:t>
          </a:r>
          <a:endParaRPr lang="ru-RU" sz="1500" kern="1200" dirty="0"/>
        </a:p>
      </dsp:txBody>
      <dsp:txXfrm rot="-5400000">
        <a:off x="1191712" y="55585"/>
        <a:ext cx="2945269" cy="998551"/>
      </dsp:txXfrm>
    </dsp:sp>
    <dsp:sp modelId="{7AB195AC-A3D9-45F9-B76F-1676A4421BA3}">
      <dsp:nvSpPr>
        <dsp:cNvPr id="0" name=""/>
        <dsp:cNvSpPr/>
      </dsp:nvSpPr>
      <dsp:spPr>
        <a:xfrm rot="5400000">
          <a:off x="-255366" y="1766344"/>
          <a:ext cx="1702444" cy="119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№2</a:t>
          </a:r>
          <a:endParaRPr lang="ru-RU" sz="3500" kern="1200" dirty="0"/>
        </a:p>
      </dsp:txBody>
      <dsp:txXfrm rot="-5400000">
        <a:off x="1" y="2106834"/>
        <a:ext cx="1191711" cy="510733"/>
      </dsp:txXfrm>
    </dsp:sp>
    <dsp:sp modelId="{63E75D55-4F0F-4BB5-8E9B-7EF4A4FBB671}">
      <dsp:nvSpPr>
        <dsp:cNvPr id="0" name=""/>
        <dsp:cNvSpPr/>
      </dsp:nvSpPr>
      <dsp:spPr>
        <a:xfrm rot="5400000">
          <a:off x="2138061" y="564627"/>
          <a:ext cx="1106589" cy="299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Узнать какие пирожки самые вкусные ( популярные) </a:t>
          </a:r>
          <a:endParaRPr lang="ru-RU" sz="1500" kern="1200" dirty="0"/>
        </a:p>
      </dsp:txBody>
      <dsp:txXfrm rot="-5400000">
        <a:off x="1191712" y="1564996"/>
        <a:ext cx="2945269" cy="998551"/>
      </dsp:txXfrm>
    </dsp:sp>
    <dsp:sp modelId="{7D939054-415B-4415-9256-212B4517EC3F}">
      <dsp:nvSpPr>
        <dsp:cNvPr id="0" name=""/>
        <dsp:cNvSpPr/>
      </dsp:nvSpPr>
      <dsp:spPr>
        <a:xfrm rot="5400000">
          <a:off x="-255366" y="3275756"/>
          <a:ext cx="1702444" cy="1191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№3</a:t>
          </a:r>
          <a:endParaRPr lang="ru-RU" sz="3500" kern="1200" dirty="0"/>
        </a:p>
      </dsp:txBody>
      <dsp:txXfrm rot="-5400000">
        <a:off x="1" y="3616246"/>
        <a:ext cx="1191711" cy="510733"/>
      </dsp:txXfrm>
    </dsp:sp>
    <dsp:sp modelId="{6D13CBAE-3E5C-4B8F-89F8-3CDB9C4E7428}">
      <dsp:nvSpPr>
        <dsp:cNvPr id="0" name=""/>
        <dsp:cNvSpPr/>
      </dsp:nvSpPr>
      <dsp:spPr>
        <a:xfrm rot="5400000">
          <a:off x="2138061" y="2074039"/>
          <a:ext cx="1106589" cy="299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Сделать самой пирожки.</a:t>
          </a:r>
          <a:endParaRPr lang="ru-RU" sz="1500" kern="1200" dirty="0"/>
        </a:p>
      </dsp:txBody>
      <dsp:txXfrm rot="-5400000">
        <a:off x="1191712" y="3074408"/>
        <a:ext cx="2945269" cy="99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3007D-4D5D-412F-99C8-85FF419161A0}">
      <dsp:nvSpPr>
        <dsp:cNvPr id="0" name=""/>
        <dsp:cNvSpPr/>
      </dsp:nvSpPr>
      <dsp:spPr>
        <a:xfrm>
          <a:off x="1047750" y="266699"/>
          <a:ext cx="2095500" cy="2095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капустой</a:t>
          </a:r>
          <a:endParaRPr lang="ru-RU" sz="1800" kern="1200" dirty="0"/>
        </a:p>
      </dsp:txBody>
      <dsp:txXfrm>
        <a:off x="1571625" y="1314449"/>
        <a:ext cx="1047750" cy="1047750"/>
      </dsp:txXfrm>
    </dsp:sp>
    <dsp:sp modelId="{1100025E-817A-4F6D-8970-5223D1B21F1C}">
      <dsp:nvSpPr>
        <dsp:cNvPr id="0" name=""/>
        <dsp:cNvSpPr/>
      </dsp:nvSpPr>
      <dsp:spPr>
        <a:xfrm>
          <a:off x="0" y="2362199"/>
          <a:ext cx="2095500" cy="2095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мясом</a:t>
          </a:r>
          <a:endParaRPr lang="ru-RU" sz="1800" kern="1200" dirty="0"/>
        </a:p>
      </dsp:txBody>
      <dsp:txXfrm>
        <a:off x="523875" y="3409949"/>
        <a:ext cx="1047750" cy="1047750"/>
      </dsp:txXfrm>
    </dsp:sp>
    <dsp:sp modelId="{C2076BE5-0F0D-4D34-BA3E-BBA88894292D}">
      <dsp:nvSpPr>
        <dsp:cNvPr id="0" name=""/>
        <dsp:cNvSpPr/>
      </dsp:nvSpPr>
      <dsp:spPr>
        <a:xfrm rot="10800000">
          <a:off x="1047750" y="2362199"/>
          <a:ext cx="2095500" cy="2095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луком и яйцами</a:t>
          </a:r>
          <a:endParaRPr lang="ru-RU" sz="1800" kern="1200" dirty="0"/>
        </a:p>
      </dsp:txBody>
      <dsp:txXfrm rot="10800000">
        <a:off x="1571625" y="2362199"/>
        <a:ext cx="1047750" cy="1047750"/>
      </dsp:txXfrm>
    </dsp:sp>
    <dsp:sp modelId="{D58B2061-0D1D-481A-A177-5B5FADCE814C}">
      <dsp:nvSpPr>
        <dsp:cNvPr id="0" name=""/>
        <dsp:cNvSpPr/>
      </dsp:nvSpPr>
      <dsp:spPr>
        <a:xfrm>
          <a:off x="2095500" y="2362199"/>
          <a:ext cx="2095500" cy="20955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рыбой</a:t>
          </a:r>
          <a:endParaRPr lang="ru-RU" sz="1800" kern="1200" dirty="0"/>
        </a:p>
      </dsp:txBody>
      <dsp:txXfrm>
        <a:off x="2619375" y="3409949"/>
        <a:ext cx="1047750" cy="104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6A64F-CFC3-4643-9F1A-180C8A7DFAEF}">
      <dsp:nvSpPr>
        <dsp:cNvPr id="0" name=""/>
        <dsp:cNvSpPr/>
      </dsp:nvSpPr>
      <dsp:spPr>
        <a:xfrm>
          <a:off x="0" y="1059179"/>
          <a:ext cx="2606040" cy="26060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65F46-543C-40DD-B653-EDE54EF9EE4E}">
      <dsp:nvSpPr>
        <dsp:cNvPr id="0" name=""/>
        <dsp:cNvSpPr/>
      </dsp:nvSpPr>
      <dsp:spPr>
        <a:xfrm>
          <a:off x="1303020" y="1059179"/>
          <a:ext cx="3040380" cy="2606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 повидлом</a:t>
          </a:r>
          <a:endParaRPr lang="ru-RU" sz="3700" kern="1200" dirty="0"/>
        </a:p>
      </dsp:txBody>
      <dsp:txXfrm>
        <a:off x="1303020" y="1059179"/>
        <a:ext cx="3040380" cy="781813"/>
      </dsp:txXfrm>
    </dsp:sp>
    <dsp:sp modelId="{B9304226-9899-41FA-A8A0-78441EF92EDA}">
      <dsp:nvSpPr>
        <dsp:cNvPr id="0" name=""/>
        <dsp:cNvSpPr/>
      </dsp:nvSpPr>
      <dsp:spPr>
        <a:xfrm>
          <a:off x="456057" y="1840993"/>
          <a:ext cx="1693924" cy="16939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774ED-4808-4182-9939-AA9C55EF70A3}">
      <dsp:nvSpPr>
        <dsp:cNvPr id="0" name=""/>
        <dsp:cNvSpPr/>
      </dsp:nvSpPr>
      <dsp:spPr>
        <a:xfrm>
          <a:off x="1303020" y="1840993"/>
          <a:ext cx="3040380" cy="1693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 творогом</a:t>
          </a:r>
          <a:endParaRPr lang="ru-RU" sz="3700" kern="1200" dirty="0"/>
        </a:p>
      </dsp:txBody>
      <dsp:txXfrm>
        <a:off x="1303020" y="1840993"/>
        <a:ext cx="3040380" cy="781811"/>
      </dsp:txXfrm>
    </dsp:sp>
    <dsp:sp modelId="{D3889627-6171-4F91-B0CD-917127D2F306}">
      <dsp:nvSpPr>
        <dsp:cNvPr id="0" name=""/>
        <dsp:cNvSpPr/>
      </dsp:nvSpPr>
      <dsp:spPr>
        <a:xfrm>
          <a:off x="912114" y="2622804"/>
          <a:ext cx="781811" cy="781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8E9A-57E0-4AE4-A7EC-EFFCDF4AAD04}">
      <dsp:nvSpPr>
        <dsp:cNvPr id="0" name=""/>
        <dsp:cNvSpPr/>
      </dsp:nvSpPr>
      <dsp:spPr>
        <a:xfrm>
          <a:off x="1303020" y="2622804"/>
          <a:ext cx="3040380" cy="781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 </a:t>
          </a:r>
          <a:r>
            <a:rPr lang="ru-RU" sz="3700" kern="1200" dirty="0" err="1" smtClean="0"/>
            <a:t>яицами</a:t>
          </a:r>
          <a:endParaRPr lang="ru-RU" sz="3700" kern="1200" dirty="0"/>
        </a:p>
      </dsp:txBody>
      <dsp:txXfrm>
        <a:off x="1303020" y="2622804"/>
        <a:ext cx="3040380" cy="781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BB10FE-08A2-42E7-8E61-98ACE07B7E3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CC89D9-DE75-4913-9FB3-447D7E61FC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58200" cy="1222375"/>
          </a:xfrm>
        </p:spPr>
        <p:txBody>
          <a:bodyPr/>
          <a:lstStyle/>
          <a:p>
            <a:r>
              <a:rPr lang="ru-RU" dirty="0" err="1" smtClean="0"/>
              <a:t>Пирожочки</a:t>
            </a:r>
            <a:r>
              <a:rPr lang="ru-RU" dirty="0" smtClean="0"/>
              <a:t> !Пирожки….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8458200" cy="9144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Автор :Кудряшова Анна</a:t>
            </a:r>
          </a:p>
          <a:p>
            <a:r>
              <a:rPr lang="ru-RU" sz="1600" b="1" dirty="0" smtClean="0"/>
              <a:t>Ученица 3 «А» класса</a:t>
            </a:r>
          </a:p>
          <a:p>
            <a:r>
              <a:rPr lang="ru-RU" sz="1600" b="1" dirty="0" smtClean="0"/>
              <a:t>МБОК СОШ№170</a:t>
            </a:r>
          </a:p>
          <a:p>
            <a:r>
              <a:rPr lang="ru-RU" sz="1600" b="1" dirty="0" smtClean="0"/>
              <a:t>Учитель </a:t>
            </a:r>
            <a:r>
              <a:rPr lang="ru-RU" sz="1600" b="1" dirty="0" err="1" smtClean="0"/>
              <a:t>Донкеева</a:t>
            </a:r>
            <a:r>
              <a:rPr lang="ru-RU" sz="1600" b="1" dirty="0" smtClean="0"/>
              <a:t> Е.Ю.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4" name="Рисунок 3" descr="пиро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357298"/>
            <a:ext cx="5021820" cy="4643470"/>
          </a:xfrm>
          <a:prstGeom prst="rect">
            <a:avLst/>
          </a:prstGeom>
        </p:spPr>
      </p:pic>
    </p:spTree>
  </p:cSld>
  <p:clrMapOvr>
    <a:masterClrMapping/>
  </p:clrMapOvr>
  <p:transition>
    <p:zoom dir="in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Пирожки готовы!!!!!!</a:t>
            </a:r>
            <a:endParaRPr lang="ru-RU" dirty="0"/>
          </a:p>
        </p:txBody>
      </p:sp>
      <p:pic>
        <p:nvPicPr>
          <p:cNvPr id="4" name="Содержимое 3" descr="пыш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</a:t>
            </a:r>
            <a:r>
              <a:rPr lang="ru-RU" dirty="0" smtClean="0"/>
              <a:t>!!!!</a:t>
            </a:r>
            <a:endParaRPr lang="ru-RU" dirty="0"/>
          </a:p>
        </p:txBody>
      </p:sp>
      <p:pic>
        <p:nvPicPr>
          <p:cNvPr id="4" name="Содержимое 3" descr="post-20539-0-95330600-1325886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ransition>
    <p:plus/>
    <p:sndAc>
      <p:stSnd>
        <p:snd r:embed="rId2" name="suctio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Пирожочки</a:t>
            </a:r>
            <a:r>
              <a:rPr lang="ru-RU" dirty="0" smtClean="0"/>
              <a:t>!  Пирожки… Цель проекта: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191000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Узнать как можно больше о  пирожках.</a:t>
            </a:r>
            <a:endParaRPr lang="ru-RU" dirty="0"/>
          </a:p>
        </p:txBody>
      </p:sp>
      <p:pic>
        <p:nvPicPr>
          <p:cNvPr id="7" name="Содержимое 6" descr="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491038" cy="3948125"/>
          </a:xfrm>
        </p:spPr>
      </p:pic>
    </p:spTree>
  </p:cSld>
  <p:clrMapOvr>
    <a:masterClrMapping/>
  </p:clrMapOvr>
  <p:transition>
    <p:diamond/>
    <p:sndAc>
      <p:stSnd>
        <p:snd r:embed="rId2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Содержимое 5" descr="0025-025-Pirozhki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648200" y="1571612"/>
            <a:ext cx="4343400" cy="4019563"/>
          </a:xfrm>
        </p:spPr>
      </p:pic>
    </p:spTree>
  </p:cSld>
  <p:clrMapOvr>
    <a:masterClrMapping/>
  </p:clrMapOvr>
  <p:transition>
    <p:wheel spokes="8"/>
    <p:sndAc>
      <p:stSnd>
        <p:snd r:embed="rId2" name="hamm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Дрожжевое На молоке,</a:t>
            </a:r>
          </a:p>
          <a:p>
            <a:r>
              <a:rPr lang="ru-RU" dirty="0" smtClean="0"/>
              <a:t>Бисквитное без воды.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343400" cy="3693299"/>
          </a:xfr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Начинки: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  <p:sndAc>
      <p:stSnd>
        <p:snd r:embed="rId2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Пирожки.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«В пирог все завернешь» Каждому празднеству соответствовал свой особый вид пирогов, что и послужило причиной разнообразия русских пирогов как по внешнему виду, так и по тесту, начинкам и вкусу.</a:t>
            </a:r>
            <a:endParaRPr lang="ru-RU" dirty="0"/>
          </a:p>
        </p:txBody>
      </p:sp>
      <p:pic>
        <p:nvPicPr>
          <p:cNvPr id="5" name="Содержимое 4" descr="50947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4343400" cy="2866644"/>
          </a:xfrm>
        </p:spPr>
      </p:pic>
    </p:spTree>
  </p:cSld>
  <p:clrMapOvr>
    <a:masterClrMapping/>
  </p:clrMapOvr>
  <p:transition>
    <p:wipe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популярные пирожки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 рыбой С мясом С луком и яйцами С капустой С картошкой С яблоками С повидлом</a:t>
            </a:r>
            <a:endParaRPr lang="ru-RU" dirty="0"/>
          </a:p>
        </p:txBody>
      </p:sp>
      <p:pic>
        <p:nvPicPr>
          <p:cNvPr id="5" name="Содержимое 4" descr="куроч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01005"/>
            <a:ext cx="4343400" cy="2922789"/>
          </a:xfr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10600" cy="882650"/>
          </a:xfrm>
        </p:spPr>
        <p:txBody>
          <a:bodyPr/>
          <a:lstStyle/>
          <a:p>
            <a:r>
              <a:rPr lang="ru-RU" dirty="0" smtClean="0"/>
              <a:t>Я делаю пирожки сама.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4290556" cy="639762"/>
          </a:xfrm>
        </p:spPr>
        <p:txBody>
          <a:bodyPr/>
          <a:lstStyle/>
          <a:p>
            <a:r>
              <a:rPr lang="ru-RU" dirty="0" smtClean="0"/>
              <a:t>Поджарка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851759" y="1285860"/>
            <a:ext cx="4292241" cy="639762"/>
          </a:xfrm>
        </p:spPr>
        <p:txBody>
          <a:bodyPr/>
          <a:lstStyle/>
          <a:p>
            <a:r>
              <a:rPr lang="ru-RU" dirty="0" smtClean="0"/>
              <a:t>тесто</a:t>
            </a:r>
            <a:endParaRPr lang="ru-RU" dirty="0"/>
          </a:p>
        </p:txBody>
      </p:sp>
      <p:pic>
        <p:nvPicPr>
          <p:cNvPr id="14" name="Содержимое 13" descr="пирог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86495">
            <a:off x="5521920" y="2000250"/>
            <a:ext cx="2956322" cy="3941763"/>
          </a:xfrm>
        </p:spPr>
      </p:pic>
      <p:pic>
        <p:nvPicPr>
          <p:cNvPr id="13" name="Содержимое 12" descr="RByP8w4PCQM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21020438">
            <a:off x="642910" y="2071678"/>
            <a:ext cx="3571900" cy="3731904"/>
          </a:xfrm>
        </p:spPr>
      </p:pic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я пирог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я д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1357298"/>
            <a:ext cx="4012511" cy="4857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176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Пирожочки !Пирожки….</vt:lpstr>
      <vt:lpstr>Пирожочки!  Пирожки… Цель проекта:</vt:lpstr>
      <vt:lpstr>Задачи проекта:</vt:lpstr>
      <vt:lpstr>Виды теста</vt:lpstr>
      <vt:lpstr>Начинки:</vt:lpstr>
      <vt:lpstr>Пирожки.</vt:lpstr>
      <vt:lpstr>Самые популярные пирожки</vt:lpstr>
      <vt:lpstr>Я делаю пирожки сама.</vt:lpstr>
      <vt:lpstr>Презентация PowerPoint</vt:lpstr>
      <vt:lpstr>Пирожки готовы!!!!!!</vt:lpstr>
      <vt:lpstr>Спасибо за внимание!!!!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Пирожочки !Пирожки….</dc:title>
  <dc:creator>Лиля</dc:creator>
  <cp:lastModifiedBy>user</cp:lastModifiedBy>
  <cp:revision>2</cp:revision>
  <dcterms:created xsi:type="dcterms:W3CDTF">2015-10-14T07:20:19Z</dcterms:created>
  <dcterms:modified xsi:type="dcterms:W3CDTF">2016-04-05T06:23:56Z</dcterms:modified>
</cp:coreProperties>
</file>