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3" r:id="rId5"/>
    <p:sldId id="264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B509-C38E-461D-81D6-A7ADB67FC113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AA76-870B-442A-BC35-44A5FF18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B509-C38E-461D-81D6-A7ADB67FC113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AA76-870B-442A-BC35-44A5FF18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B509-C38E-461D-81D6-A7ADB67FC113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AA76-870B-442A-BC35-44A5FF18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B509-C38E-461D-81D6-A7ADB67FC113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AA76-870B-442A-BC35-44A5FF18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B509-C38E-461D-81D6-A7ADB67FC113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AA76-870B-442A-BC35-44A5FF18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B509-C38E-461D-81D6-A7ADB67FC113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AA76-870B-442A-BC35-44A5FF18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B509-C38E-461D-81D6-A7ADB67FC113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AA76-870B-442A-BC35-44A5FF18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B509-C38E-461D-81D6-A7ADB67FC113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AA76-870B-442A-BC35-44A5FF18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B509-C38E-461D-81D6-A7ADB67FC113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AA76-870B-442A-BC35-44A5FF18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B509-C38E-461D-81D6-A7ADB67FC113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AA76-870B-442A-BC35-44A5FF18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B509-C38E-461D-81D6-A7ADB67FC113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AA76-870B-442A-BC35-44A5FF18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6350" ty="127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B509-C38E-461D-81D6-A7ADB67FC113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DAA76-870B-442A-BC35-44A5FF188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Проект </a:t>
            </a:r>
            <a:b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«Авиация России»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Учитель начальных классов Строганова Л.Ю.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Воспитатель </a:t>
            </a:r>
            <a:r>
              <a:rPr lang="ru-RU" sz="2400" dirty="0" err="1" smtClean="0">
                <a:solidFill>
                  <a:srgbClr val="002060"/>
                </a:solidFill>
              </a:rPr>
              <a:t>ГПиУ</a:t>
            </a:r>
            <a:r>
              <a:rPr lang="ru-RU" sz="2400" dirty="0" smtClean="0">
                <a:solidFill>
                  <a:srgbClr val="002060"/>
                </a:solidFill>
              </a:rPr>
              <a:t> Степанова И.В.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Учитель технологии Каткова Е.А.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Г.Москва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Капитан </a:t>
            </a:r>
            <a:r>
              <a:rPr lang="ru-RU" sz="2700" dirty="0" smtClean="0">
                <a:solidFill>
                  <a:srgbClr val="002060"/>
                </a:solidFill>
              </a:rPr>
              <a:t>ВВС России Павел Рогачёв и командир экипажа самолёта «Боинг 737» Анатолий Темник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88024" y="1700808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Главное - удержаться за командиром</a:t>
            </a:r>
            <a:endParaRPr lang="ru-RU" b="0" dirty="0">
              <a:solidFill>
                <a:srgbClr val="00206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D:\школа 2015\1Д\На сайт\3 День командира судна 8 10 2015\Главное - удержаться за командиром!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254" y="2780928"/>
            <a:ext cx="4297832" cy="309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школа 2015\1Д\На сайт\3 День командира судна 8 10 2015\Наши гости лётчик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3038145" cy="4569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Авиаконструктор Катков Д.И.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  <a:cs typeface="Aharoni" pitchFamily="2" charset="-79"/>
              </a:rPr>
              <a:t>Задача поставлена</a:t>
            </a:r>
            <a:endParaRPr lang="ru-RU" b="0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  <a:cs typeface="Aharoni" pitchFamily="2" charset="-79"/>
              </a:rPr>
              <a:t>Ожидание решения</a:t>
            </a:r>
            <a:endParaRPr lang="ru-RU" b="0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2050" name="Picture 2" descr="D:\школа 2015\Альбомфоток\ноябрь 2015\Встреча с авиаконструктором\CIMG89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36912"/>
            <a:ext cx="4040188" cy="2693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школа 2015\Альбомфоток\ноябрь 2015\Встреча с авиаконструктором\DSC_38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041775" cy="268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Моделируем  аэродром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b="0" dirty="0" smtClean="0">
                <a:solidFill>
                  <a:srgbClr val="002060"/>
                </a:solidFill>
                <a:cs typeface="Aharoni" pitchFamily="2" charset="-79"/>
              </a:rPr>
              <a:t>Диспетчерская служба требует особых условий. </a:t>
            </a:r>
            <a:endParaRPr lang="ru-RU" b="0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5" name="Picture 3" descr="D:\Школа\шк архив\2 класс\фотоматериалы 2012-13 года\апрель\лего апрель\CIMG57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564904"/>
            <a:ext cx="3782521" cy="251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749871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rgbClr val="002060"/>
                </a:solidFill>
                <a:cs typeface="Aharoni" pitchFamily="2" charset="-79"/>
              </a:rPr>
              <a:t>Модель взлётно-посадочной полосы и технических служб</a:t>
            </a:r>
            <a:endParaRPr lang="ru-RU" b="0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" name="Picture 5" descr="D:\Школа\шк архив\2 класс\фотоматериалы 2012-13 года\Март\Лего 14 03 13\CIMG55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637799" cy="242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Bookman Old Style" pitchFamily="18" charset="0"/>
              </a:rPr>
              <a:t>Лего-конструирование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200" b="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Модель              грузового  летательного   аппарата</a:t>
            </a:r>
            <a:endParaRPr lang="ru-RU" sz="2200" b="0" dirty="0">
              <a:solidFill>
                <a:srgbClr val="00206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4041775" cy="1152128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rgbClr val="002060"/>
                </a:solidFill>
                <a:cs typeface="Aharoni" pitchFamily="2" charset="-79"/>
              </a:rPr>
              <a:t>Располагаем    технические службы</a:t>
            </a:r>
            <a:endParaRPr lang="ru-RU" b="0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7" name="Picture 5" descr="D:\Школа\шк архив\2 класс\фотоматериалы 2012-13 года\апрель\лего апрель\CIMG58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2800916" cy="420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D:\Школа\шк архив\2 класс\фотоматериалы 2012-13 года\Март\Лего 14 03 13\CIMG55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391331" cy="292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Проводим испытания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D:\Школа\шк архив\2 класс\фотоматериалы 2012-13 года\апрель\лего апрель\CIMG5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5004048" cy="3336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Школа\шк архив\2 класс\фотоматериалы 2012-13 года\апрель\лего апрель\CIMG5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45638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К взлёту готовы. 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075" name="Picture 3" descr="D:\Школа\шк архив\2 класс\фотоматериалы 2012-13 года\Март\Лего 14 03 13\CIMG5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556792"/>
            <a:ext cx="2766053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D:\Школа\шк архив\2 класс\фотоматериалы 2012-13 года\Март\Лего 14 03 13\CIMG5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302433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Конструировать увлекательно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4040188" cy="63976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Где летать </a:t>
            </a:r>
            <a:endParaRPr lang="ru-RU" b="0" dirty="0">
              <a:solidFill>
                <a:srgbClr val="00206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4788024" y="2348880"/>
            <a:ext cx="4041775" cy="63976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Что полетит.</a:t>
            </a:r>
            <a:endParaRPr lang="ru-RU" b="0" dirty="0">
              <a:solidFill>
                <a:srgbClr val="00206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Школа\шк архив\2 класс\фотоматериалы 2012-13 года\Март\Лего 14 03 13\CIMG5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996444" cy="2664296"/>
          </a:xfrm>
          <a:prstGeom prst="rect">
            <a:avLst/>
          </a:prstGeom>
          <a:noFill/>
        </p:spPr>
      </p:pic>
      <p:pic>
        <p:nvPicPr>
          <p:cNvPr id="4101" name="Picture 5" descr="D:\школа 2015\Альбомфоток\IMG_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17032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Работа выполнена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" name="Picture 4" descr="D:\Школа\шк архив\2 класс\фотоматериалы 2012-13 года\Март\Лего 14 03 13\CIMG5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24473"/>
            <a:ext cx="691276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85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 «Авиация России»</vt:lpstr>
      <vt:lpstr>Капитан ВВС России Павел Рогачёв и командир экипажа самолёта «Боинг 737» Анатолий Темник .  </vt:lpstr>
      <vt:lpstr>Авиаконструктор Катков Д.И.</vt:lpstr>
      <vt:lpstr>Моделируем  аэродром</vt:lpstr>
      <vt:lpstr>Лего-конструирование</vt:lpstr>
      <vt:lpstr>Проводим испытания</vt:lpstr>
      <vt:lpstr>К взлёту готовы. </vt:lpstr>
      <vt:lpstr>Конструировать увлекательно</vt:lpstr>
      <vt:lpstr>Работа выполнена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Maman</dc:creator>
  <cp:lastModifiedBy>Maman</cp:lastModifiedBy>
  <cp:revision>2</cp:revision>
  <dcterms:created xsi:type="dcterms:W3CDTF">2016-04-02T20:27:56Z</dcterms:created>
  <dcterms:modified xsi:type="dcterms:W3CDTF">2016-04-04T17:53:47Z</dcterms:modified>
</cp:coreProperties>
</file>