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0" r:id="rId3"/>
    <p:sldId id="271" r:id="rId4"/>
    <p:sldId id="274" r:id="rId5"/>
    <p:sldId id="277" r:id="rId6"/>
    <p:sldId id="275" r:id="rId7"/>
    <p:sldId id="278" r:id="rId8"/>
    <p:sldId id="276" r:id="rId9"/>
    <p:sldId id="256" r:id="rId10"/>
    <p:sldId id="257" r:id="rId11"/>
    <p:sldId id="258" r:id="rId12"/>
    <p:sldId id="259" r:id="rId13"/>
    <p:sldId id="260" r:id="rId14"/>
    <p:sldId id="264" r:id="rId15"/>
    <p:sldId id="267" r:id="rId16"/>
    <p:sldId id="265" r:id="rId17"/>
    <p:sldId id="272" r:id="rId18"/>
    <p:sldId id="273" r:id="rId19"/>
    <p:sldId id="261" r:id="rId20"/>
    <p:sldId id="262" r:id="rId21"/>
    <p:sldId id="263" r:id="rId22"/>
    <p:sldId id="269" r:id="rId23"/>
    <p:sldId id="266" r:id="rId24"/>
    <p:sldId id="270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CC96-13A3-48A3-8988-A41A1AF5D4D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966DC-F6D1-4170-BA02-18D01A29A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2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966DC-F6D1-4170-BA02-18D01A29A4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4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52.radikal.ru/i138/1108/9e/39ba89e7e9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8740" y="-1197260"/>
            <a:ext cx="6858000" cy="92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06084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Comic Sans MS" panose="030F0702030302020204" pitchFamily="66" charset="0"/>
                <a:ea typeface="Cambria Math" panose="02040503050406030204" pitchFamily="18" charset="0"/>
              </a:rPr>
              <a:t>Урок</a:t>
            </a:r>
            <a:r>
              <a:rPr lang="ru-RU" sz="7200" dirty="0" smtClean="0">
                <a:latin typeface="Comic Sans MS" panose="030F0702030302020204" pitchFamily="66" charset="0"/>
              </a:rPr>
              <a:t> деятельности</a:t>
            </a:r>
            <a:endParaRPr lang="ru-RU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5967"/>
            <a:ext cx="5795689" cy="55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1" r="6598" b="10352"/>
          <a:stretch/>
        </p:blipFill>
        <p:spPr bwMode="auto">
          <a:xfrm>
            <a:off x="323528" y="692696"/>
            <a:ext cx="8522749" cy="369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36595" cy="42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74" y="144462"/>
            <a:ext cx="6998183" cy="58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2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579665" cy="567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544616" cy="52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wd-auto.ru/news.php?obni=/xapkfzw/idei_podelok_na_temu_beregite_ptic_22023_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" b="10224"/>
          <a:stretch/>
        </p:blipFill>
        <p:spPr bwMode="auto">
          <a:xfrm>
            <a:off x="995875" y="707923"/>
            <a:ext cx="6984775" cy="4085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.espicture.ru/9/kartinka-ulymya--dlya-deteyy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9123"/>
            <a:ext cx="9036496" cy="81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7629" y="476672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/>
              <a:t>Пчелки в улье сидят</a:t>
            </a:r>
          </a:p>
          <a:p>
            <a:r>
              <a:rPr lang="ru-RU" sz="5400" dirty="0"/>
              <a:t>И в окошки глядят.</a:t>
            </a:r>
          </a:p>
          <a:p>
            <a:r>
              <a:rPr lang="ru-RU" sz="5400" dirty="0"/>
              <a:t>Погулять захотели</a:t>
            </a:r>
          </a:p>
          <a:p>
            <a:r>
              <a:rPr lang="ru-RU" sz="5400" dirty="0"/>
              <a:t>На мимозу полетели:</a:t>
            </a:r>
          </a:p>
          <a:p>
            <a:r>
              <a:rPr lang="ru-RU" sz="5400" dirty="0"/>
              <a:t>Ж-ж-ж </a:t>
            </a:r>
          </a:p>
        </p:txBody>
      </p:sp>
    </p:spTree>
    <p:extLst>
      <p:ext uri="{BB962C8B-B14F-4D97-AF65-F5344CB8AC3E}">
        <p14:creationId xmlns:p14="http://schemas.microsoft.com/office/powerpoint/2010/main" val="10526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o.znate.ru/pars_docs/refs/29/28072/28072_html_m6b0e7f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3" t="28151"/>
          <a:stretch/>
        </p:blipFill>
        <p:spPr bwMode="auto">
          <a:xfrm>
            <a:off x="5940152" y="188640"/>
            <a:ext cx="2794546" cy="33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do.znate.ru/pars_docs/refs/29/28072/28072_html_m6b0e7f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55" r="25000" b="-4455"/>
          <a:stretch/>
        </p:blipFill>
        <p:spPr bwMode="auto">
          <a:xfrm>
            <a:off x="3275856" y="3161876"/>
            <a:ext cx="2808312" cy="34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o.znate.ru/pars_docs/refs/29/28072/28072_html_m6b0e7f3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8" b="16328"/>
          <a:stretch/>
        </p:blipFill>
        <p:spPr bwMode="auto">
          <a:xfrm>
            <a:off x="539552" y="188640"/>
            <a:ext cx="3456384" cy="29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699"/>
            <a:ext cx="5389987" cy="48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anzoboz.ru/data/images/431501_309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67526">
            <a:off x="-990484" y="1178137"/>
            <a:ext cx="4711907" cy="21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xoneit.de/Upload/artikelgross_bilder/041-39647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39" y="-339231"/>
            <a:ext cx="34750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asha-sadik.ru/images/stories/img/vaza-s-rozam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69" y="2028092"/>
            <a:ext cx="3682380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anctovary.ru/upload/iblock/f98/dozator_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69" y="2412460"/>
            <a:ext cx="2151539" cy="215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backgroundsy.com/file/preview/red-penci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585">
            <a:off x="5683744" y="177735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ook.com.ua/download.php?file=201209/1366x768/look.com.ua-1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37520"/>
            <a:ext cx="4442198" cy="24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601d01adb34dfe7aacfafd6b59bb21a9&amp;n=33&amp;h=215&amp;w=3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1" y="4647805"/>
            <a:ext cx="32766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leetservice.ru/img/prods/big/5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3017"/>
            <a:ext cx="1947827" cy="234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548620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0576"/>
            <a:ext cx="5760640" cy="567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1384"/>
            <a:ext cx="5075609" cy="586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795689" cy="59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835157" cy="546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2932" y="695461"/>
            <a:ext cx="5838178" cy="54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5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183" y="243420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Какое </a:t>
            </a:r>
            <a:r>
              <a:rPr lang="ru-RU" sz="5400" b="1" dirty="0"/>
              <a:t>сейчас время года</a:t>
            </a:r>
            <a:r>
              <a:rPr lang="ru-RU" sz="5400" b="1" dirty="0" smtClean="0"/>
              <a:t>?</a:t>
            </a:r>
            <a:endParaRPr lang="en-US" sz="5400" b="1" dirty="0" smtClean="0"/>
          </a:p>
          <a:p>
            <a:endParaRPr lang="ru-RU" sz="5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907704" y="2442035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139952" y="2442035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580112" y="2434206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110358" y="2442035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voyakniga.ru/images/forum_uploads/17_201504180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59431"/>
            <a:ext cx="1058517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6612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Весна</a:t>
            </a:r>
            <a:endParaRPr lang="ru-RU" sz="7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940152" y="5805264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867" y="651441"/>
            <a:ext cx="93965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 smtClean="0"/>
          </a:p>
          <a:p>
            <a:endParaRPr lang="ru-RU" sz="5400" b="1" dirty="0"/>
          </a:p>
          <a:p>
            <a:pPr algn="ctr"/>
            <a:r>
              <a:rPr lang="ru-RU" sz="6600" b="1" dirty="0" smtClean="0"/>
              <a:t>Какой будет </a:t>
            </a:r>
            <a:r>
              <a:rPr lang="ru-RU" sz="6600" b="1" dirty="0"/>
              <a:t>праздник</a:t>
            </a:r>
            <a:r>
              <a:rPr lang="ru-RU" sz="6600" b="1" dirty="0" smtClean="0"/>
              <a:t>?</a:t>
            </a:r>
            <a:endParaRPr lang="en-US" sz="6600" b="1" dirty="0" smtClean="0"/>
          </a:p>
          <a:p>
            <a:endParaRPr lang="en-US" sz="54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943240" y="2328848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453408" y="2307918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156176" y="2250995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Ju1Uh0hpcZ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458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13176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Восьмое марта</a:t>
            </a:r>
            <a:endParaRPr lang="ru-RU" sz="72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084168" y="5086879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4289153" y="5063042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9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1196752"/>
            <a:ext cx="96490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  <a:p>
            <a:pPr algn="ctr"/>
            <a:r>
              <a:rPr lang="ru-RU" sz="6000" b="1" dirty="0" smtClean="0"/>
              <a:t>Кого будем поздравлять?</a:t>
            </a:r>
            <a:endParaRPr lang="ru-RU" sz="60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1619672" y="2042226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2567894" y="2042226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559943" y="1988840"/>
            <a:ext cx="288032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toretro.ru/data/media/4761/1425837495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29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230110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35</Words>
  <Application>Microsoft Office PowerPoint</Application>
  <PresentationFormat>Экран (4:3)</PresentationFormat>
  <Paragraphs>15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22</cp:revision>
  <dcterms:modified xsi:type="dcterms:W3CDTF">2016-02-29T06:24:34Z</dcterms:modified>
</cp:coreProperties>
</file>