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794"/>
    <a:srgbClr val="C5C5C5"/>
    <a:srgbClr val="100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1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365B9-77E6-46AF-B7BC-502D9204ED7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ADE39-4D7A-47C6-92EE-1E326234F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5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ADE39-4D7A-47C6-92EE-1E326234F7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8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4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44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0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74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9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3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2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3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7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2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2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1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7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3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6274-93D8-4AFA-9EB4-BD3EB624910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E097F8-5D6C-4EA0-BD8C-3E0A65409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8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102" y="164638"/>
            <a:ext cx="104319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№12 г. Сызрани</a:t>
            </a: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1278" y="1543853"/>
            <a:ext cx="8485632" cy="4698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 по технологии</a:t>
            </a:r>
          </a:p>
          <a:p>
            <a:pPr algn="ctr">
              <a:defRPr/>
            </a:pP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СВИСТОПЛЯСКА</a:t>
            </a: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67250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Выполнил:</a:t>
            </a:r>
            <a:endParaRPr lang="ru-RU" sz="1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0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Даниил,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0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 3 Б класса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0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СОШ №12 г. Сызрани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</a:t>
            </a:r>
            <a:endParaRPr lang="ru-RU" sz="1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0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Ефимова Елена Владимировна, 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0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классов.</a:t>
            </a:r>
            <a:endParaRPr lang="ru-RU" sz="1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7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80" y="159223"/>
            <a:ext cx="8596668" cy="585943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Обернуть глиняный блинчик вокруг пальца и соединить края.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i="1" dirty="0" smtClean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Трубочку</a:t>
            </a:r>
            <a:r>
              <a:rPr lang="ru-RU" sz="2000" b="1" i="1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образовалась, защипать с одной стороны- сформировать хвостик, потом с другой – формируем голову. Внутри у получившейся птички должна остаться полость. </a:t>
            </a:r>
            <a:br>
              <a:rPr lang="ru-RU" sz="2000" b="1" i="1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100B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160304_1818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83" y="605974"/>
            <a:ext cx="3962329" cy="239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\AppData\Local\Microsoft\Windows\Temporary Internet Files\Content.Word\20160304_182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09" y="4328189"/>
            <a:ext cx="3794433" cy="234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60304_1829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95" y="4328189"/>
            <a:ext cx="3961653" cy="2345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18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09" y="154886"/>
            <a:ext cx="10038976" cy="6703113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 </a:t>
            </a:r>
            <a: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хвостиком сделать небольшое отверстие</a:t>
            </a:r>
            <a: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Со </a:t>
            </a:r>
            <a: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хвоста сделать отверстие так, чтобы палочка вышла под хвостом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20160304_18325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17" y="834006"/>
            <a:ext cx="4003564" cy="225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\AppData\Local\Microsoft\Windows\Temporary Internet Files\Content.Word\20160304_183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317" y="4234429"/>
            <a:ext cx="4003564" cy="231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47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924" y="186519"/>
            <a:ext cx="9763203" cy="588673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Попробовать </a:t>
            </a:r>
            <a: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свистнуть. Если свистит, то сверху птицы сделать еще пару отверстий (можно больше). Это немного изменит звук, сделает его более звонким</a:t>
            </a:r>
            <a: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Теперь </a:t>
            </a:r>
            <a: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украсить птичку рисунком и просушить.</a:t>
            </a:r>
            <a:b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100B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160307_1731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34" y="1187781"/>
            <a:ext cx="4394081" cy="248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0160308_18393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/>
          <a:stretch/>
        </p:blipFill>
        <p:spPr bwMode="auto">
          <a:xfrm>
            <a:off x="2415654" y="4351218"/>
            <a:ext cx="3998794" cy="2506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51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14" y="159223"/>
            <a:ext cx="8521258" cy="5941326"/>
          </a:xfrm>
        </p:spPr>
        <p:txBody>
          <a:bodyPr>
            <a:normAutofit fontScale="90000"/>
          </a:bodyPr>
          <a:lstStyle/>
          <a:p>
            <a:pPr indent="2606675"/>
            <a:r>
              <a:rPr lang="ru-RU" i="1" dirty="0" smtClean="0">
                <a:solidFill>
                  <a:srgbClr val="C00000"/>
                </a:solidFill>
              </a:rPr>
              <a:t>Заключение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	</a:t>
            </a:r>
            <a:r>
              <a:rPr lang="ru-RU" i="1" dirty="0" smtClean="0">
                <a:solidFill>
                  <a:srgbClr val="100B6D"/>
                </a:solidFill>
              </a:rPr>
              <a:t>Моя </a:t>
            </a:r>
            <a:r>
              <a:rPr lang="ru-RU" i="1" dirty="0">
                <a:solidFill>
                  <a:srgbClr val="100B6D"/>
                </a:solidFill>
              </a:rPr>
              <a:t>гипотеза нашла своё подтверждение</a:t>
            </a:r>
            <a:r>
              <a:rPr lang="ru-RU" b="1" dirty="0">
                <a:solidFill>
                  <a:srgbClr val="100B6D"/>
                </a:solidFill>
              </a:rPr>
              <a:t>:</a:t>
            </a:r>
            <a:r>
              <a:rPr lang="ru-RU" dirty="0">
                <a:solidFill>
                  <a:srgbClr val="100B6D"/>
                </a:solidFill>
              </a:rPr>
              <a:t> </a:t>
            </a:r>
            <a:r>
              <a:rPr lang="ru-RU" dirty="0" smtClean="0">
                <a:solidFill>
                  <a:srgbClr val="100B6D"/>
                </a:solidFill>
              </a:rPr>
              <a:t>я </a:t>
            </a:r>
            <a:r>
              <a:rPr lang="ru-RU" dirty="0">
                <a:solidFill>
                  <a:srgbClr val="100B6D"/>
                </a:solidFill>
              </a:rPr>
              <a:t>доказал, что возможно научиться делать глиняные свистульки в обычных домашних условиях. А значит естественный механизм передачи традиционных ценностей «из уст в уста» не будет разрушен. Копилка народной памяти - вот огромная ценность </a:t>
            </a:r>
            <a:r>
              <a:rPr lang="ru-RU" dirty="0" smtClean="0">
                <a:solidFill>
                  <a:srgbClr val="100B6D"/>
                </a:solidFill>
              </a:rPr>
              <a:t>маленькой свистульки</a:t>
            </a:r>
            <a:r>
              <a:rPr lang="ru-RU" dirty="0">
                <a:solidFill>
                  <a:srgbClr val="100B6D"/>
                </a:solidFill>
              </a:rPr>
              <a:t>.</a:t>
            </a:r>
            <a:br>
              <a:rPr lang="ru-RU" dirty="0">
                <a:solidFill>
                  <a:srgbClr val="100B6D"/>
                </a:solidFill>
              </a:rPr>
            </a:br>
            <a:endParaRPr lang="ru-RU" dirty="0">
              <a:solidFill>
                <a:srgbClr val="100B6D"/>
              </a:solidFill>
            </a:endParaRPr>
          </a:p>
        </p:txBody>
      </p:sp>
      <p:pic>
        <p:nvPicPr>
          <p:cNvPr id="8194" name="Picture 2" descr="http://img01.communa.ru/albums/userpics/10003/13_j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72" y="159223"/>
            <a:ext cx="3343701" cy="57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2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855" y="1483057"/>
            <a:ext cx="9790499" cy="336189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75794"/>
                </a:solidFill>
              </a:rPr>
              <a:t>СПАСИБО</a:t>
            </a:r>
            <a:br>
              <a:rPr lang="ru-RU" sz="6600" b="1" i="1" dirty="0" smtClean="0">
                <a:solidFill>
                  <a:srgbClr val="F75794"/>
                </a:solidFill>
              </a:rPr>
            </a:br>
            <a:r>
              <a:rPr lang="ru-RU" sz="6600" b="1" i="1" dirty="0" smtClean="0">
                <a:solidFill>
                  <a:srgbClr val="F75794"/>
                </a:solidFill>
              </a:rPr>
              <a:t> </a:t>
            </a:r>
            <a:br>
              <a:rPr lang="ru-RU" sz="6600" b="1" i="1" dirty="0" smtClean="0">
                <a:solidFill>
                  <a:srgbClr val="F75794"/>
                </a:solidFill>
              </a:rPr>
            </a:br>
            <a:r>
              <a:rPr lang="ru-RU" sz="6600" b="1" i="1" dirty="0" smtClean="0">
                <a:solidFill>
                  <a:srgbClr val="F75794"/>
                </a:solidFill>
              </a:rPr>
              <a:t>ЗА ВНИМАНИЕ!</a:t>
            </a:r>
            <a:endParaRPr lang="ru-RU" sz="6600" b="1" i="1" dirty="0">
              <a:solidFill>
                <a:srgbClr val="F75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7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54" y="350293"/>
            <a:ext cx="8596668" cy="13208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«Ни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то дорого, что красно золото, а то дорого, что мастера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доброго»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gonchar.arbooz.info/wp-content/uploads/sites/87/2015/10/Lepka-ptichek-svistulek-iz-gliny-svoimi-ruka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22" y="1671093"/>
            <a:ext cx="7875978" cy="487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9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674" y="172871"/>
            <a:ext cx="9640374" cy="487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нашего исследования</a:t>
            </a:r>
            <a:r>
              <a:rPr lang="ru-RU" sz="2000" b="1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</a:t>
            </a: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историю возникновения и технологию изготовления глиняной свистульки, изготовить ее самостоятельно в домашних условиях</a:t>
            </a: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исследования:</a:t>
            </a:r>
            <a:b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Узнать историю происхождения глиняной свистульки.</a:t>
            </a:r>
            <a:b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Выяснить значение глиняной свистульки в культуре, быту русского народа.</a:t>
            </a:r>
            <a:b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Исследовать технологию ее изготовления.</a:t>
            </a:r>
            <a:b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sz="2000" b="1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народные промыслы России.</a:t>
            </a:r>
            <a:b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</a:t>
            </a:r>
            <a:r>
              <a:rPr lang="ru-RU" sz="2000" b="1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история возникновения и технология изготовления свистульки из глины</a:t>
            </a: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я изучу</a:t>
            </a: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историю возникновения и технологию изготовления глиняной свистульки, то возможно ли изготовить ее самостоятельно в домашних условиях</a:t>
            </a:r>
            <a:r>
              <a:rPr lang="ru-RU" sz="20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100B6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7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491" y="404884"/>
            <a:ext cx="9640373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СВИСТУЛЬКА</a:t>
            </a:r>
            <a:r>
              <a:rPr lang="ru-RU" dirty="0"/>
              <a:t> </a:t>
            </a:r>
            <a:r>
              <a:rPr lang="ru-RU" dirty="0">
                <a:solidFill>
                  <a:srgbClr val="100B6D"/>
                </a:solidFill>
              </a:rPr>
              <a:t>– фигурное (обычно в виде птицы) обрядовое звуковое приспособление из обожжённой глины.</a:t>
            </a:r>
            <a:br>
              <a:rPr lang="ru-RU" dirty="0">
                <a:solidFill>
                  <a:srgbClr val="100B6D"/>
                </a:solidFill>
              </a:rPr>
            </a:br>
            <a:endParaRPr lang="ru-RU" dirty="0">
              <a:solidFill>
                <a:srgbClr val="100B6D"/>
              </a:solidFill>
            </a:endParaRPr>
          </a:p>
        </p:txBody>
      </p:sp>
      <p:pic>
        <p:nvPicPr>
          <p:cNvPr id="3074" name="Picture 2" descr="http://900igr.net/datai/izo/Narodnye-igrushki-Rossii/0023-048-Raboty-maste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0" y="2107370"/>
            <a:ext cx="42862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echild.pe.hu/img2/image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87" y="2497540"/>
            <a:ext cx="5497058" cy="32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1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57" y="282054"/>
            <a:ext cx="10158989" cy="1451212"/>
          </a:xfrm>
        </p:spPr>
        <p:txBody>
          <a:bodyPr>
            <a:normAutofit/>
          </a:bodyPr>
          <a:lstStyle/>
          <a:p>
            <a:pPr indent="450850"/>
            <a:r>
              <a:rPr lang="ru-RU" sz="2800" dirty="0">
                <a:solidFill>
                  <a:srgbClr val="100B6D"/>
                </a:solidFill>
              </a:rPr>
              <a:t>Древний духовой музыкальный инструмент, глиняная свистковая флейта</a:t>
            </a:r>
            <a:r>
              <a:rPr lang="ru-RU" sz="2800" b="1" dirty="0">
                <a:solidFill>
                  <a:srgbClr val="100B6D"/>
                </a:solidFill>
              </a:rPr>
              <a:t> – </a:t>
            </a:r>
            <a:r>
              <a:rPr lang="ru-RU" sz="2800" b="1" dirty="0" smtClean="0">
                <a:solidFill>
                  <a:srgbClr val="C00000"/>
                </a:solidFill>
              </a:rPr>
              <a:t>окарина</a:t>
            </a:r>
            <a:r>
              <a:rPr lang="ru-RU" sz="2800" b="1" dirty="0" smtClean="0">
                <a:solidFill>
                  <a:srgbClr val="100B6D"/>
                </a:solidFill>
              </a:rPr>
              <a:t> (</a:t>
            </a:r>
            <a:r>
              <a:rPr lang="ru-RU" sz="2800" dirty="0" smtClean="0">
                <a:solidFill>
                  <a:srgbClr val="100B6D"/>
                </a:solidFill>
              </a:rPr>
              <a:t>свистулька </a:t>
            </a:r>
            <a:r>
              <a:rPr lang="ru-RU" sz="2800" dirty="0">
                <a:solidFill>
                  <a:srgbClr val="100B6D"/>
                </a:solidFill>
              </a:rPr>
              <a:t>в виде </a:t>
            </a:r>
            <a:r>
              <a:rPr lang="ru-RU" sz="2800" dirty="0" smtClean="0">
                <a:solidFill>
                  <a:srgbClr val="100B6D"/>
                </a:solidFill>
              </a:rPr>
              <a:t>птички, рыбки, раковины). </a:t>
            </a:r>
            <a:endParaRPr lang="ru-RU" sz="2800" dirty="0">
              <a:solidFill>
                <a:srgbClr val="100B6D"/>
              </a:solidFill>
            </a:endParaRPr>
          </a:p>
        </p:txBody>
      </p:sp>
      <p:pic>
        <p:nvPicPr>
          <p:cNvPr id="4" name="Объект 3" descr="Изображение:0 1bbe3 ec08414 X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76" y="1928576"/>
            <a:ext cx="8109789" cy="4786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58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503896" cy="6009565"/>
          </a:xfrm>
        </p:spPr>
        <p:txBody>
          <a:bodyPr>
            <a:normAutofit/>
          </a:bodyPr>
          <a:lstStyle/>
          <a:p>
            <a:pPr lvl="0" indent="531813" defTabSz="914400" eaLnBrk="0" fontAlgn="base" hangingPunct="0">
              <a:spcAft>
                <a:spcPct val="0"/>
              </a:spcAft>
            </a:pPr>
            <a:r>
              <a:rPr lang="ru-RU" altLang="ru-RU" sz="28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Филимоновская</a:t>
            </a:r>
            <a:r>
              <a:rPr lang="ru-RU" alt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игрушка</a:t>
            </a:r>
            <a:r>
              <a:rPr lang="ru-RU" altLang="ru-RU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800" dirty="0">
                <a:solidFill>
                  <a:srgbClr val="100B6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старейший народный художественный промысел России. Ро­дина промысла - деревня Филимоново Тульской области.</a:t>
            </a:r>
            <a:r>
              <a:rPr lang="ru-RU" altLang="ru-RU" sz="3200" dirty="0">
                <a:solidFill>
                  <a:srgbClr val="100B6D"/>
                </a:solidFill>
              </a:rPr>
              <a:t/>
            </a:r>
            <a:br>
              <a:rPr lang="ru-RU" altLang="ru-RU" sz="3200" dirty="0">
                <a:solidFill>
                  <a:srgbClr val="100B6D"/>
                </a:solidFill>
              </a:rPr>
            </a:br>
            <a:r>
              <a:rPr lang="ru-RU" altLang="ru-RU" sz="44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4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098" name="Рисунок 28" descr="Изображение:Фиоимоновские свистуль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528" y="2468821"/>
            <a:ext cx="3604431" cy="36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29" descr="Изображение:Филимоновская игру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4" y="2468821"/>
            <a:ext cx="3530113" cy="36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3050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1529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8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31" y="609599"/>
            <a:ext cx="10063454" cy="5381767"/>
          </a:xfrm>
        </p:spPr>
        <p:txBody>
          <a:bodyPr>
            <a:normAutofit/>
          </a:bodyPr>
          <a:lstStyle/>
          <a:p>
            <a:pPr lvl="0" indent="627063" defTabSz="914400" eaLnBrk="0" fontAlgn="base" hangingPunct="0"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Дымковская игрушка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свистулька</a:t>
            </a:r>
            <a:r>
              <a:rPr lang="ru-RU" altLang="ru-RU" sz="2800" dirty="0">
                <a:solidFill>
                  <a:srgbClr val="100B6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имела формы различных животных: медведь, козёл, баран, олень, но по сути своей были очень просты, так их основная функция была магическая, а не декоративная. </a:t>
            </a:r>
            <a:r>
              <a:rPr lang="ru-RU" altLang="ru-RU" sz="3200" dirty="0">
                <a:solidFill>
                  <a:schemeClr val="tx1"/>
                </a:solidFill>
              </a:rPr>
              <a:t/>
            </a:r>
            <a:br>
              <a:rPr lang="ru-RU" altLang="ru-RU" sz="3200" dirty="0">
                <a:solidFill>
                  <a:schemeClr val="tx1"/>
                </a:solidFill>
              </a:rPr>
            </a:br>
            <a:r>
              <a:rPr lang="ru-RU" altLang="ru-RU" sz="44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4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Рисунок 30" descr="Изображение:Дымка козел и бар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02" y="2572250"/>
            <a:ext cx="5104262" cy="38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4479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6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60" y="73434"/>
            <a:ext cx="9886033" cy="5740727"/>
          </a:xfrm>
        </p:spPr>
        <p:txBody>
          <a:bodyPr>
            <a:normAutofit/>
          </a:bodyPr>
          <a:lstStyle/>
          <a:p>
            <a:pPr indent="531813"/>
            <a:r>
              <a:rPr lang="ru-RU" sz="2400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свистулька был важным атрибутом языческих обрядов - при помощи свистульки с изображением определенного животного просили урожая, вызывали дождь или шаманили над больным, переманивая болезнь на свистульку-образ. </a:t>
            </a:r>
            <a:r>
              <a:rPr lang="ru-RU" sz="2400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ru-RU" sz="2400" dirty="0" smtClean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раздник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«Свистунья»</a:t>
            </a:r>
            <a:r>
              <a:rPr lang="ru-RU" sz="2400" dirty="0" smtClean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«Свистопляска»</a:t>
            </a:r>
            <a:r>
              <a:rPr lang="ru-RU" sz="2400" dirty="0" smtClean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древний обряд, посвященный </a:t>
            </a:r>
            <a:r>
              <a:rPr lang="ru-RU" sz="2400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изгнанию злых сил и привлечению </a:t>
            </a:r>
            <a:r>
              <a:rPr lang="ru-RU" sz="2400" dirty="0" smtClean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добрых</a:t>
            </a:r>
            <a:endParaRPr lang="ru-RU" sz="2400" dirty="0">
              <a:solidFill>
                <a:srgbClr val="100B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perunica.ru/uploads/posts/2013-06/1370763243_4bd1b2fc-245a-3da4-ffe2-a544db3f943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32" y="2919624"/>
            <a:ext cx="4488158" cy="289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ia.nazaccent.ru/files/67/0b/670bbd55fcfca8b7dac35f2f4a6459f7_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6" y="2919624"/>
            <a:ext cx="4387646" cy="289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8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237" y="177000"/>
            <a:ext cx="11209866" cy="6437500"/>
          </a:xfrm>
        </p:spPr>
        <p:txBody>
          <a:bodyPr/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изготовления свистульки из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глины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600" dirty="0">
              <a:solidFill>
                <a:schemeClr val="tx1"/>
              </a:solidFill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Нужно </a:t>
            </a:r>
            <a:r>
              <a:rPr lang="ru-RU" b="1" i="1" dirty="0">
                <a:solidFill>
                  <a:srgbClr val="100B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небольшой кусочек хорошо очищенной глины. Скатать из этого кусочка шар.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6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865438">
              <a:buNone/>
            </a:pPr>
            <a:r>
              <a:rPr lang="ru-RU" altLang="ru-RU" b="1" i="1" dirty="0" smtClean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Сплющить </a:t>
            </a:r>
            <a:r>
              <a:rPr lang="ru-RU" altLang="ru-RU" b="1" i="1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шар, чтобы получился блинчик толщиной ~1 см </a:t>
            </a:r>
            <a:r>
              <a:rPr lang="ru-RU" altLang="ru-RU" b="1" i="1" dirty="0" smtClean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(+\-).</a:t>
            </a:r>
            <a:r>
              <a:rPr lang="ru-RU" altLang="ru-RU" b="1" i="1" dirty="0">
                <a:solidFill>
                  <a:srgbClr val="100B6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i="1" dirty="0" smtClean="0">
              <a:solidFill>
                <a:srgbClr val="100B6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1" name="Рисунок 23" descr="20160304_1816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3" y="1306169"/>
            <a:ext cx="4189465" cy="24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Рисунок 24" descr="20160304_1817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4" y="4399644"/>
            <a:ext cx="4368995" cy="24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075676"/>
            <a:ext cx="2648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19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2629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79</Template>
  <TotalTime>82</TotalTime>
  <Words>197</Words>
  <Application>Microsoft Office PowerPoint</Application>
  <PresentationFormat>Широкоэкранный</PresentationFormat>
  <Paragraphs>47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«Ни то дорого, что красно золото, а то дорого, что мастера доброго»</vt:lpstr>
      <vt:lpstr>Цель нашего исследования: изучить историю возникновения и технологию изготовления глиняной свистульки, изготовить ее самостоятельно в домашних условиях.  Задачи исследования: 1. Узнать историю происхождения глиняной свистульки. 2. Выяснить значение глиняной свистульки в культуре, быту русского народа. 3. Исследовать технологию ее изготовления. Объект исследования – народные промыслы России. Предмет исследования - история возникновения и технология изготовления свистульки из глины. Гипотеза Если я изучу историю возникновения и технологию изготовления глиняной свистульки, то возможно ли изготовить ее самостоятельно в домашних условиях. </vt:lpstr>
      <vt:lpstr>СВИСТУЛЬКА – фигурное (обычно в виде птицы) обрядовое звуковое приспособление из обожжённой глины. </vt:lpstr>
      <vt:lpstr>Древний духовой музыкальный инструмент, глиняная свистковая флейта – окарина (свистулька в виде птички, рыбки, раковины). </vt:lpstr>
      <vt:lpstr>Филимоновская игрушка — старейший народный художественный промысел России. Ро­дина промысла - деревня Филимоново Тульской области.  </vt:lpstr>
      <vt:lpstr>Дымковская игрушка - свистулька имела формы различных животных: медведь, козёл, баран, олень, но по сути своей были очень просты, так их основная функция была магическая, а не декоративная.   </vt:lpstr>
      <vt:lpstr>Когда-то свистулька был важным атрибутом языческих обрядов - при помощи свистульки с изображением определенного животного просили урожая, вызывали дождь или шаманили над больным, переманивая болезнь на свистульку-образ.    Праздник «Свистунья» или «Свистопляска» - древний обряд, посвященный изгнанию злых сил и привлечению добрых</vt:lpstr>
      <vt:lpstr>Презентация PowerPoint</vt:lpstr>
      <vt:lpstr>3. Обернуть глиняный блинчик вокруг пальца и соединить края.        4.  Трубочку, которая образовалась, защипать с одной стороны- сформировать хвостик, потом с другой – формируем голову. Внутри у получившейся птички должна остаться полость.  </vt:lpstr>
      <vt:lpstr>5. Под хвостиком сделать небольшое отверстие.      6. Со стороны хвоста сделать отверстие так, чтобы палочка вышла под хвостом   </vt:lpstr>
      <vt:lpstr>7. Попробовать свистнуть. Если свистит, то сверху птицы сделать еще пару отверстий (можно больше). Это немного изменит звук, сделает его более звонким.        8. Теперь можно украсить птичку рисунком и просушить.  </vt:lpstr>
      <vt:lpstr>Заключение   Моя гипотеза нашла своё подтверждение: я доказал, что возможно научиться делать глиняные свистульки в обычных домашних условиях. А значит естественный механизм передачи традиционных ценностей «из уст в уста» не будет разрушен. Копилка народной памяти - вот огромная ценность маленькой свистульки. </vt:lpstr>
      <vt:lpstr>СПАСИБО  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13</cp:revision>
  <dcterms:created xsi:type="dcterms:W3CDTF">2016-03-14T14:45:19Z</dcterms:created>
  <dcterms:modified xsi:type="dcterms:W3CDTF">2016-03-14T16:07:59Z</dcterms:modified>
</cp:coreProperties>
</file>