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3" r:id="rId3"/>
    <p:sldId id="275" r:id="rId4"/>
    <p:sldId id="277" r:id="rId5"/>
    <p:sldId id="279" r:id="rId6"/>
    <p:sldId id="281" r:id="rId7"/>
    <p:sldId id="302" r:id="rId8"/>
    <p:sldId id="301" r:id="rId9"/>
    <p:sldId id="300" r:id="rId10"/>
    <p:sldId id="29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5%D1%81%D0%BB%D0%B0%D0%BD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2004" TargetMode="External"/><Relationship Id="rId5" Type="http://schemas.openxmlformats.org/officeDocument/2006/relationships/hyperlink" Target="http://ru.wikipedia.org/wiki/1_%D1%81%D0%B5%D0%BD%D1%82%D1%8F%D0%B1%D1%80%D1%8F" TargetMode="External"/><Relationship Id="rId4" Type="http://schemas.openxmlformats.org/officeDocument/2006/relationships/hyperlink" Target="http://ru.wikipedia.org/wiki/%D0%A1%D0%B5%D0%B2%D0%B5%D1%80%D0%BD%D0%B0%D1%8F_%D0%9E%D1%81%D0%B5%D1%82%D0%B8%D1%8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17232"/>
            <a:ext cx="9144000" cy="134076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tt-RU" sz="1800" dirty="0" smtClean="0">
                <a:solidFill>
                  <a:srgbClr val="C00000"/>
                </a:solidFill>
              </a:rPr>
              <a:t>К</a:t>
            </a:r>
            <a:r>
              <a:rPr lang="tt-RU" sz="1800" dirty="0" smtClean="0">
                <a:solidFill>
                  <a:srgbClr val="C00000"/>
                </a:solidFill>
              </a:rPr>
              <a:t>лас</a:t>
            </a:r>
            <a:r>
              <a:rPr lang="tt-RU" sz="1800" dirty="0" smtClean="0">
                <a:solidFill>
                  <a:srgbClr val="C00000"/>
                </a:solidFill>
              </a:rPr>
              <a:t>сный час</a:t>
            </a:r>
            <a:br>
              <a:rPr lang="tt-RU" sz="1800" dirty="0" smtClean="0">
                <a:solidFill>
                  <a:srgbClr val="C00000"/>
                </a:solidFill>
              </a:rPr>
            </a:br>
            <a:r>
              <a:rPr lang="tt-RU" sz="1800" dirty="0" smtClean="0">
                <a:solidFill>
                  <a:srgbClr val="C00000"/>
                </a:solidFill>
              </a:rPr>
              <a:t>С</a:t>
            </a:r>
            <a:r>
              <a:rPr lang="tt-RU" sz="1800" dirty="0" smtClean="0">
                <a:solidFill>
                  <a:srgbClr val="C00000"/>
                </a:solidFill>
              </a:rPr>
              <a:t>оставила:учитель начальных классов</a:t>
            </a:r>
            <a:br>
              <a:rPr lang="tt-RU" sz="1800" dirty="0" smtClean="0">
                <a:solidFill>
                  <a:srgbClr val="C00000"/>
                </a:solidFill>
              </a:rPr>
            </a:br>
            <a:r>
              <a:rPr lang="tt-RU" sz="1800" dirty="0" smtClean="0">
                <a:solidFill>
                  <a:srgbClr val="C00000"/>
                </a:solidFill>
              </a:rPr>
              <a:t>гимназии №20 имени Абдуллы Алиша</a:t>
            </a:r>
            <a:br>
              <a:rPr lang="tt-RU" sz="1800" dirty="0" smtClean="0">
                <a:solidFill>
                  <a:srgbClr val="C00000"/>
                </a:solidFill>
              </a:rPr>
            </a:br>
            <a:r>
              <a:rPr lang="tt-RU" sz="1800" dirty="0" smtClean="0">
                <a:solidFill>
                  <a:srgbClr val="C00000"/>
                </a:solidFill>
              </a:rPr>
              <a:t>Советского района г.Казани</a:t>
            </a:r>
            <a:br>
              <a:rPr lang="tt-RU" sz="1800" dirty="0" smtClean="0">
                <a:solidFill>
                  <a:srgbClr val="C00000"/>
                </a:solidFill>
              </a:rPr>
            </a:br>
            <a:r>
              <a:rPr lang="tt-RU" sz="1800" dirty="0" smtClean="0">
                <a:solidFill>
                  <a:srgbClr val="C00000"/>
                </a:solidFill>
              </a:rPr>
              <a:t>Минимуллина А.Х</a:t>
            </a:r>
            <a:r>
              <a:rPr lang="tt-RU" sz="1800" dirty="0" smtClean="0"/>
              <a:t>.</a:t>
            </a:r>
            <a:endParaRPr lang="ru-RU" sz="1800" dirty="0"/>
          </a:p>
        </p:txBody>
      </p:sp>
      <p:pic>
        <p:nvPicPr>
          <p:cNvPr id="1026" name="Picture 2" descr="C:\Users\Учитель\Pictures\f37f61dd7fdddda0c906e8a5499158e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Учитель\Pictures\f37f61dd7fdddda0c906e8a5499158e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  <p:pic>
        <p:nvPicPr>
          <p:cNvPr id="5" name="Picture 2" descr="C:\Users\Учитель\Pictures\slide2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124744"/>
            <a:ext cx="7560840" cy="55446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332656"/>
            <a:ext cx="756084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Мы за мир во всем </a:t>
            </a:r>
            <a:r>
              <a:rPr lang="ru-RU" sz="4800" dirty="0" smtClean="0">
                <a:solidFill>
                  <a:srgbClr val="C00000"/>
                </a:solidFill>
              </a:rPr>
              <a:t>мире!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Учитель\Pictures\f37f61dd7fdddda0c906e8a5499158e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  <p:pic>
        <p:nvPicPr>
          <p:cNvPr id="5" name="Picture 2" descr="C:\Users\Учитель\Pictures\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7272808" cy="59076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620688"/>
            <a:ext cx="6552728" cy="144655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Что такое терроризм ?</a:t>
            </a:r>
          </a:p>
          <a:p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Учитель\Pictures\f37f61dd7fdddda0c906e8a5499158e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  <p:pic>
        <p:nvPicPr>
          <p:cNvPr id="5" name="Picture 3" descr="C:\Users\Учитель\Pictures\p126_1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777686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Учитель\Pictures\f37f61dd7fdddda0c906e8a5499158e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  <p:pic>
        <p:nvPicPr>
          <p:cNvPr id="5" name="Picture 2" descr="C:\Users\Учитель\Pictures\dou07-014_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188640"/>
            <a:ext cx="7848872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Учитель\Pictures\f37f61dd7fdddda0c906e8a5499158e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  <p:pic>
        <p:nvPicPr>
          <p:cNvPr id="5" name="Picture 3" descr="C:\Users\Учитель\Pictures\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756084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Учитель\Pictures\f37f61dd7fdddda0c906e8a5499158e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  <p:pic>
        <p:nvPicPr>
          <p:cNvPr id="7" name="Picture 2" descr="C:\Users\Учитель\Pictures\image002_1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04664"/>
            <a:ext cx="7704856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Учитель\Pictures\f37f61dd7fdddda0c906e8a5499158e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335846"/>
            <a:ext cx="3816424" cy="60016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Террористи́ческий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акт в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Бесла́не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— захват заложников в школе № 1 города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 tooltip="Беслан"/>
              </a:rPr>
              <a:t>Беслан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4" tooltip="Северная Осетия"/>
              </a:rPr>
              <a:t>Северная Осетия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совершённый отрядом чеченских боевиков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5" tooltip="1 сентября"/>
              </a:rPr>
              <a:t>1 сентября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6" tooltip="2004"/>
              </a:rPr>
              <a:t>2004 года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В течение 3 дней террористы удерживали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здании школы 1128 человек (детей, их родителей и сотрудников школы). В результате теракта погибло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свыше 350 человек (1% населения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 tooltip="Беслан"/>
              </a:rPr>
              <a:t>города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из числа заложников, мирных жителей и военнослужащих,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участвовавших в их спасении. Половина погибших — дети. Свыше 500 человек было ранено.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Убит 31 террорист, 1 арестован и впоследствии приговорён к пожизненному заключению.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Теракт в Беслане привёл к серьёзным политическим последствиям не только для республики, но и для России в целом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Учитель\Pictures\img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2656"/>
            <a:ext cx="4355976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Учитель\Pictures\f37f61dd7fdddda0c906e8a5499158e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  <p:pic>
        <p:nvPicPr>
          <p:cNvPr id="5" name="Picture 2" descr="C:\Users\Учитель\Pictures\2968e62e-b4c8-4ea2-96f5-39cd05394c94_800x60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476672"/>
            <a:ext cx="7416824" cy="5979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Учитель\Pictures\f37f61dd7fdddda0c906e8a5499158e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  <p:pic>
        <p:nvPicPr>
          <p:cNvPr id="5" name="Picture 3" descr="C:\Users\Учитель\Pictures\terr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7416824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</TotalTime>
  <Words>131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Классный час Составила:учитель начальных классов гимназии №20 имени Абдуллы Алиша Советского района г.Казани Минимуллина А.Х.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8</cp:revision>
  <dcterms:created xsi:type="dcterms:W3CDTF">2015-09-01T18:05:04Z</dcterms:created>
  <dcterms:modified xsi:type="dcterms:W3CDTF">2015-09-02T16:21:38Z</dcterms:modified>
</cp:coreProperties>
</file>