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82" r:id="rId10"/>
    <p:sldId id="281" r:id="rId11"/>
    <p:sldId id="283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4465-C586-40E5-A87C-FD79F166833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5093-0AEE-4C1B-8B56-5D899194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45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533EBE9-F622-4350-9536-BBC7C525B50B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4" y="928688"/>
            <a:ext cx="8215312" cy="3429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ru-RU" sz="2000" b="1" u="sng" dirty="0">
                <a:solidFill>
                  <a:srgbClr val="3B2533"/>
                </a:solidFill>
              </a:rPr>
              <a:t/>
            </a:r>
            <a:br>
              <a:rPr lang="ru-RU" sz="2000" b="1" u="sng" dirty="0">
                <a:solidFill>
                  <a:srgbClr val="3B2533"/>
                </a:solidFill>
              </a:rPr>
            </a:br>
            <a:r>
              <a:rPr lang="en-US" sz="2000" b="1" u="sng" dirty="0">
                <a:solidFill>
                  <a:srgbClr val="3B2533"/>
                </a:solidFill>
              </a:rPr>
              <a:t/>
            </a:r>
            <a:br>
              <a:rPr lang="en-US" sz="2000" b="1" u="sng" dirty="0">
                <a:solidFill>
                  <a:srgbClr val="3B2533"/>
                </a:solidFill>
              </a:rPr>
            </a:br>
            <a:r>
              <a:rPr lang="ru-RU" sz="2000" b="1" u="sng" dirty="0" smtClean="0">
                <a:solidFill>
                  <a:srgbClr val="3B2533"/>
                </a:solidFill>
              </a:rPr>
              <a:t/>
            </a:r>
            <a:br>
              <a:rPr lang="ru-RU" sz="2000" b="1" u="sng" dirty="0" smtClean="0">
                <a:solidFill>
                  <a:srgbClr val="3B2533"/>
                </a:solidFill>
              </a:rPr>
            </a:br>
            <a:r>
              <a:rPr lang="ru-RU" sz="2000" b="1" u="sng" dirty="0" smtClean="0">
                <a:solidFill>
                  <a:srgbClr val="3B2533"/>
                </a:solidFill>
              </a:rPr>
              <a:t/>
            </a:r>
            <a:br>
              <a:rPr lang="ru-RU" sz="2000" b="1" u="sng" dirty="0" smtClean="0">
                <a:solidFill>
                  <a:srgbClr val="3B2533"/>
                </a:solidFill>
              </a:rPr>
            </a:br>
            <a:r>
              <a:rPr lang="ru-RU" sz="2000" b="1" dirty="0" smtClean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«Г» КЛАСС</a:t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«Памятники книгам»</a:t>
            </a:r>
            <a:r>
              <a:rPr lang="ru-RU" sz="36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9652" y="5301208"/>
            <a:ext cx="5864696" cy="770998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n-US" sz="2000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i="1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i="1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i="1" dirty="0">
              <a:solidFill>
                <a:srgbClr val="3B25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Колпино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2016 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71438"/>
            <a:ext cx="8229600" cy="9286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normAutofit fontScale="32500" lnSpcReduction="20000"/>
          </a:bodyPr>
          <a:lstStyle/>
          <a:p>
            <a:pPr algn="ctr" eaLnBrk="1" hangingPunct="1">
              <a:defRPr/>
            </a:pPr>
            <a:r>
              <a:rPr lang="ru-RU" sz="64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  <a:r>
              <a:rPr lang="en-US" sz="64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algn="ctr" eaLnBrk="1" hangingPunct="1">
              <a:defRPr/>
            </a:pPr>
            <a:r>
              <a:rPr lang="ru-RU" sz="64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№456</a:t>
            </a:r>
          </a:p>
          <a:p>
            <a:pPr algn="ctr" eaLnBrk="1" hangingPunct="1">
              <a:defRPr/>
            </a:pPr>
            <a:r>
              <a:rPr lang="ru-RU" sz="6400" b="1" dirty="0" err="1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6400" b="1" dirty="0">
                <a:solidFill>
                  <a:srgbClr val="3B2533"/>
                </a:solidFill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600" b="1" dirty="0">
              <a:solidFill>
                <a:srgbClr val="3B25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4" name="Picture 6" descr="https://im-tub-ap-ru.yandex.net/pic/fb069372d9dd9939085d40f42a47aa1f/cs623321.vk.me/v623321007/1c473/eLs1-X-kY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469" y="1357298"/>
            <a:ext cx="392906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99830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04858"/>
            <a:ext cx="3571900" cy="476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928670"/>
            <a:ext cx="3133971" cy="472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357694"/>
            <a:ext cx="1714512" cy="229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337283"/>
            <a:ext cx="1785950" cy="229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2357430"/>
            <a:ext cx="2713025" cy="180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214818"/>
            <a:ext cx="1857388" cy="2476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357694"/>
            <a:ext cx="2132819" cy="2240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4645" y="928670"/>
            <a:ext cx="219671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207167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86710" y="285728"/>
            <a:ext cx="120551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57818" y="428604"/>
            <a:ext cx="2284397" cy="171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463" y="144463"/>
            <a:ext cx="2641587" cy="176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87958880_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3929066"/>
            <a:ext cx="2714644" cy="274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представим, хотя бы на миг,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вдруг мы лишились журналов и книг,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люди не знают, что значит поэт,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Чебурашки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Хоттабыча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будто никто никогда в этом мире,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слыхом не слыхивал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Мойдодыре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нету Незнайки, вруна-недотёпы,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нет Айболита, и нет дяди Стёпы.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Наверно нельзя и представить такого?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здравствуй же, умное, доброе слово!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книги, друзьями заходят в дома!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Читайте всю жизнь – набирайтесь ума!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736"/>
            <a:ext cx="122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0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234483" cy="237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966" y="714356"/>
            <a:ext cx="2451509" cy="326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303856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3534202" cy="235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6885" y="714356"/>
            <a:ext cx="2445132" cy="3260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1785926"/>
            <a:ext cx="1369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3547037" cy="265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87262" y="285728"/>
            <a:ext cx="1369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427405" cy="2570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3429024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555" y="0"/>
            <a:ext cx="9259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578645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844" y="3571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575025" cy="483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555" y="0"/>
            <a:ext cx="9259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3429000"/>
            <a:ext cx="199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006202" cy="300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402336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3297" y="357166"/>
            <a:ext cx="199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3 «Г» КЛАСС Презентация на тему: «Памятники книгам»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3 «Г» КЛАСС Презентация на тему: «Памятники книгам»      </dc:title>
  <dc:creator>37</dc:creator>
  <cp:lastModifiedBy>Светлана</cp:lastModifiedBy>
  <cp:revision>64</cp:revision>
  <dcterms:created xsi:type="dcterms:W3CDTF">2016-03-25T09:10:55Z</dcterms:created>
  <dcterms:modified xsi:type="dcterms:W3CDTF">2016-04-01T12:58:46Z</dcterms:modified>
</cp:coreProperties>
</file>