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2" r:id="rId2"/>
    <p:sldId id="271" r:id="rId3"/>
    <p:sldId id="265" r:id="rId4"/>
    <p:sldId id="257" r:id="rId5"/>
    <p:sldId id="260" r:id="rId6"/>
    <p:sldId id="259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2" autoAdjust="0"/>
    <p:restoredTop sz="86477" autoAdjust="0"/>
  </p:normalViewPr>
  <p:slideViewPr>
    <p:cSldViewPr>
      <p:cViewPr>
        <p:scale>
          <a:sx n="73" d="100"/>
          <a:sy n="73" d="100"/>
        </p:scale>
        <p:origin x="-96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14459-8F82-4644-94A8-930483ABF744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6FF9-2C6F-46D9-B6AD-775F03B27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3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6FF9-2C6F-46D9-B6AD-775F03B270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4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6FF9-2C6F-46D9-B6AD-775F03B270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1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6FF9-2C6F-46D9-B6AD-775F03B270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8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F8DBBC-1088-4776-B991-7765AAB716B5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E42F15-9AFB-4BB3-A14F-07F61EED06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razdnik-land.ru/media/uploads/10010/images/1111111111111111111111111111111111111111111111/123493521799.jpg" TargetMode="External"/><Relationship Id="rId13" Type="http://schemas.openxmlformats.org/officeDocument/2006/relationships/hyperlink" Target="http://vvedenie.paskha.ru/content/images/obichai.jpg" TargetMode="External"/><Relationship Id="rId18" Type="http://schemas.openxmlformats.org/officeDocument/2006/relationships/hyperlink" Target="http://img0.liveinternet.ru/images/attach/c/1/61/482/61482284_1279013869_1.jpg" TargetMode="External"/><Relationship Id="rId3" Type="http://schemas.openxmlformats.org/officeDocument/2006/relationships/hyperlink" Target="http://vishenasl.ru/wp-content/uploads/2010/07/maslen4Picture.jpg" TargetMode="External"/><Relationship Id="rId7" Type="http://schemas.openxmlformats.org/officeDocument/2006/relationships/hyperlink" Target="http://cossackstan.ru/uploads/posts/2009-01/1231157916_image010.jpg" TargetMode="External"/><Relationship Id="rId12" Type="http://schemas.openxmlformats.org/officeDocument/2006/relationships/hyperlink" Target="http://en.rian.ru/images/6093/24/60932435.jpg" TargetMode="External"/><Relationship Id="rId17" Type="http://schemas.openxmlformats.org/officeDocument/2006/relationships/hyperlink" Target="http://festival.1september.ru/files/articles/56/5645/564570/img3.jpg" TargetMode="External"/><Relationship Id="rId2" Type="http://schemas.openxmlformats.org/officeDocument/2006/relationships/hyperlink" Target="http://yahooeu.ru/uploads/posts/10/02/01/10/yahooeu_ru_12.jpg" TargetMode="External"/><Relationship Id="rId16" Type="http://schemas.openxmlformats.org/officeDocument/2006/relationships/hyperlink" Target="http://s56.radikal.ru/i154/0905/dc/24e40a4c9d8a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41.radikal.ru/i091/0902/aa/d27e45a4aa30.jpg" TargetMode="External"/><Relationship Id="rId11" Type="http://schemas.openxmlformats.org/officeDocument/2006/relationships/hyperlink" Target="http://content.foto.mail.ru/mail/sincerity88/_blogs/i-1113.jpg" TargetMode="External"/><Relationship Id="rId5" Type="http://schemas.openxmlformats.org/officeDocument/2006/relationships/hyperlink" Target="http://persian.ruvr.ru/data/677/276/1234/maslinitsa2.jpg" TargetMode="External"/><Relationship Id="rId15" Type="http://schemas.openxmlformats.org/officeDocument/2006/relationships/hyperlink" Target="http://dpo-omc.narod.ru/metod/kav/1.jpg" TargetMode="External"/><Relationship Id="rId10" Type="http://schemas.openxmlformats.org/officeDocument/2006/relationships/hyperlink" Target="http://gid.podolsk.ru/images/gid_kolomna3.jpg" TargetMode="External"/><Relationship Id="rId4" Type="http://schemas.openxmlformats.org/officeDocument/2006/relationships/hyperlink" Target="http://yahooeu.ru/uploads/posts/10/02/01/10/yahooeu_ru_23.jpg" TargetMode="External"/><Relationship Id="rId9" Type="http://schemas.openxmlformats.org/officeDocument/2006/relationships/hyperlink" Target="http://img0.liveinternet.ru/images/attach/c/0/40/48/40048782_maslenica3.jpg" TargetMode="External"/><Relationship Id="rId14" Type="http://schemas.openxmlformats.org/officeDocument/2006/relationships/hyperlink" Target="http://d322.zouo.ru/media/images/6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4" cy="54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16632"/>
            <a:ext cx="3694114" cy="3056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Все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ходят в гости к родственникам на блины. А недавно вышедшая замуж невестка обязана была пригласить в гости всех родных, а те придирчиво оглядывали ее хозяйство, чтобы понять, насколько хороша хозяйка.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Суббота – золовки на посиделки</a:t>
            </a:r>
          </a:p>
        </p:txBody>
      </p:sp>
    </p:spTree>
    <p:extLst>
      <p:ext uri="{BB962C8B-B14F-4D97-AF65-F5344CB8AC3E}">
        <p14:creationId xmlns:p14="http://schemas.microsoft.com/office/powerpoint/2010/main" val="39835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r="618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404664"/>
            <a:ext cx="3694114" cy="3240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7-е воскресенье перед великой Пасхой, последний день перед Великим постом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r>
              <a:rPr lang="ru-RU" sz="1800" dirty="0"/>
              <a:t> 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 этот день все православные люди должны попросить друг у друга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прощения,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облегчив душу, весело поют и пляшут, провожая широкую Масленицу.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Прощеное воскресенье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0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692696"/>
            <a:ext cx="626469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мыслях чисто, тепло в душе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это светлое воскресение.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сегодня так нужно всем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Позабыть об обидах, сомнениях,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Улыбаться и не грустить,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Попросить от души прощения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всех самому простить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день прощеного воскресения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Ты сегодня прощения проси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слова, за дела, за молчание,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других, кто обидел, прости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любому найди оправдание.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день Прощеного воскресения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Пусть Господь за грехи нас простит,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Примет наше пусть покаяние,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Нас, рабов грешных, благословит.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©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836712"/>
            <a:ext cx="6512511" cy="4678456"/>
          </a:xfrm>
        </p:spPr>
        <p:txBody>
          <a:bodyPr/>
          <a:lstStyle/>
          <a:p>
            <a:pPr algn="l"/>
            <a:r>
              <a:rPr lang="ru-RU" sz="1200" dirty="0" smtClean="0"/>
              <a:t>Источники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altLang="ru-RU" sz="1200" u="sng" dirty="0">
                <a:hlinkClick r:id="rId2"/>
              </a:rPr>
              <a:t>http://yahooeu.ru/uploads/posts/10/02/01/10/yahooeu_ru_12.jpg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3"/>
              </a:rPr>
              <a:t>http://vishenasl.ru/wp-content/uploads/2010/07/maslen4Picture.jpg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4"/>
              </a:rPr>
              <a:t>http://yahooeu.ru/uploads/posts/10/02/01/10/yahooeu_ru_23.jpg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5"/>
              </a:rPr>
              <a:t>http://persian.ruvr.ru/data/677/276/1234/maslinitsa2.jpg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6"/>
              </a:rPr>
              <a:t>http://s41.radikal.ru/i091/0902/aa/d27e45a4aa30.jpg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7"/>
              </a:rPr>
              <a:t>http://cossackstan.ru/uploads/posts/2009-01/1231157916_image010.jpg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8"/>
              </a:rPr>
              <a:t>http://prazdnik-land.ru/media/uploads/10010/images/1111111111111111111111111111111111111111111111/123493521799.jpg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9"/>
              </a:rPr>
              <a:t>http://img0.liveinternet.ru/images/attach/c/0/40/48/40048782_maslenica3.jpg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10"/>
              </a:rPr>
              <a:t>http://gid.podolsk.ru/images/gid_kolomna3.jpg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11"/>
              </a:rPr>
              <a:t>http://content.foto.mail.ru/mail/sincerity88/_blogs/i-1113.jpg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12"/>
              </a:rPr>
              <a:t>http://en.rian.ru/images/6093/24/60932435.jpg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13"/>
              </a:rPr>
              <a:t>http://vvedenie.paskha.ru/content/images/obichai.jpg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14"/>
              </a:rPr>
              <a:t>http://d322.zouo.ru/media/images/6.jpg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15"/>
              </a:rPr>
              <a:t>http://dpo-omc.narod.ru/metod/kav/1.jpg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16"/>
              </a:rPr>
              <a:t>http://s56.radikal.ru/i154/0905/dc/24e40a4c9d8a.jpg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u="sng" dirty="0">
                <a:hlinkClick r:id="rId17"/>
              </a:rPr>
              <a:t>http://festival.1september.ru/files/articles/56/5645/564570/img3.jpg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dirty="0">
                <a:hlinkClick r:id="rId18"/>
              </a:rPr>
              <a:t>http://img0.liveinternet.ru/images/attach/c/1/61/482/61482284_1279013869_1.jpg</a:t>
            </a:r>
            <a:r>
              <a:rPr lang="en-US" altLang="ru-RU" sz="1200" dirty="0"/>
              <a:t/>
            </a:r>
            <a:br>
              <a:rPr lang="en-US" altLang="ru-RU" sz="1200" dirty="0"/>
            </a:br>
            <a:r>
              <a:rPr lang="ru-RU" altLang="ru-RU" sz="1200" dirty="0"/>
              <a:t/>
            </a:r>
            <a:br>
              <a:rPr lang="ru-RU" altLang="ru-RU" sz="1200" dirty="0"/>
            </a:b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7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512511" cy="4104456"/>
          </a:xfrm>
        </p:spPr>
        <p:txBody>
          <a:bodyPr/>
          <a:lstStyle/>
          <a:p>
            <a:pPr algn="l"/>
            <a:r>
              <a:rPr lang="ru-RU" sz="2000" dirty="0"/>
              <a:t>Презентацию </a:t>
            </a:r>
            <a:r>
              <a:rPr lang="ru-RU" sz="2000" dirty="0" smtClean="0"/>
              <a:t>подготовили:</a:t>
            </a:r>
            <a:br>
              <a:rPr lang="ru-RU" sz="2000" dirty="0" smtClean="0"/>
            </a:br>
            <a:r>
              <a:rPr lang="ru-RU" sz="2000" dirty="0" smtClean="0"/>
              <a:t>Воспитатель Попова Светлана Александровна </a:t>
            </a:r>
            <a:br>
              <a:rPr lang="ru-RU" sz="2000" dirty="0" smtClean="0"/>
            </a:br>
            <a:r>
              <a:rPr lang="ru-RU" sz="2000" smtClean="0"/>
              <a:t>и воспитатель Сидорова </a:t>
            </a:r>
            <a:r>
              <a:rPr lang="ru-RU" sz="2000" dirty="0"/>
              <a:t>Лариса Ивановна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670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24744"/>
            <a:ext cx="6512511" cy="4390424"/>
          </a:xfrm>
        </p:spPr>
        <p:txBody>
          <a:bodyPr/>
          <a:lstStyle/>
          <a:p>
            <a:pPr algn="just"/>
            <a:r>
              <a:rPr lang="ru-RU" sz="2000" dirty="0" smtClean="0"/>
              <a:t>Цели: </a:t>
            </a:r>
            <a:r>
              <a:rPr lang="ru-RU" sz="2000" dirty="0">
                <a:effectLst/>
              </a:rPr>
              <a:t>Приобщать детей к русскому народному творчеству; </a:t>
            </a:r>
            <a:r>
              <a:rPr lang="ru-RU" sz="2000" dirty="0" smtClean="0">
                <a:effectLst/>
              </a:rPr>
              <a:t>познакомить </a:t>
            </a:r>
            <a:r>
              <a:rPr lang="ru-RU" sz="2000" dirty="0">
                <a:effectLst/>
              </a:rPr>
              <a:t>детей с </a:t>
            </a:r>
            <a:r>
              <a:rPr lang="ru-RU" sz="2000" dirty="0" smtClean="0">
                <a:effectLst/>
              </a:rPr>
              <a:t>историей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.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Задачи: </a:t>
            </a:r>
            <a:r>
              <a:rPr lang="ru-RU" sz="2000" dirty="0">
                <a:effectLst/>
              </a:rPr>
              <a:t>Познакомить с русским народным праздником, традициями, обычаями, самобытной культурой. Способствовать всестороннему, гармоническому и физическому развитию </a:t>
            </a:r>
            <a:r>
              <a:rPr lang="ru-RU" sz="2000" dirty="0" smtClean="0">
                <a:effectLst/>
              </a:rPr>
              <a:t>воспитанников. </a:t>
            </a:r>
            <a:r>
              <a:rPr lang="ru-RU" sz="2000" dirty="0">
                <a:effectLst/>
              </a:rPr>
              <a:t>Воспитание уважительного отношения к народным традициям, эстетических чувств доброты, внимания и чуткости друг к другу и окружающим </a:t>
            </a:r>
            <a:r>
              <a:rPr lang="ru-RU" sz="2000" dirty="0" smtClean="0">
                <a:effectLst/>
              </a:rPr>
              <a:t>людям.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654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1944216"/>
          </a:xfrm>
        </p:spPr>
        <p:txBody>
          <a:bodyPr/>
          <a:lstStyle/>
          <a:p>
            <a:r>
              <a:rPr lang="ru-RU" dirty="0"/>
              <a:t>Веселая  масленица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2852937"/>
            <a:ext cx="5637010" cy="30817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Зима подходит к концу и наступает время самого веселого праздника, праздника проводы зимы и встреча весны - Масленицы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Считается, что прародительницей современной Масленицы был древнеславянский языческий праздник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Комоедица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А празднование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Комоедицы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начиналось за неделю до Дня весеннего равноденствия и продолжалось еще целую неделю после.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8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48583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Ой, Масленица протянись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 белую березу зацепись!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Сказали: Масленице семь годков!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 нашей Масленице семь деньков!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02824"/>
            <a:ext cx="3346450" cy="3333064"/>
          </a:xfrm>
        </p:spPr>
      </p:pic>
      <p:sp>
        <p:nvSpPr>
          <p:cNvPr id="35" name="Объект 3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Масленица — праздник, сохранившийся с языческих времен. Отмечается в течение недели перед Великим постом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4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solidFill>
                  <a:srgbClr val="002060"/>
                </a:solidFill>
              </a:rPr>
              <a:t>Понедельник - «Встреча».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В этот день полагается устраивать и раскатывать ледяные горки наряжают куклу-чучело. Строить балаганы. Начинают печь блины. Первый блин отдают нищим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733874" cy="324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77887" y="548680"/>
            <a:ext cx="3694114" cy="2624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этот же второй день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начинались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катания с гор на санках. У кого их не было, скатывались на рогожках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Начинались веселые игры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 за потеху и веселье угощали блинами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Вторник</a:t>
            </a:r>
            <a:r>
              <a:rPr lang="ru-RU" dirty="0"/>
              <a:t> - «</a:t>
            </a:r>
            <a:r>
              <a:rPr lang="ru-RU" dirty="0" err="1"/>
              <a:t>Заигрыш</a:t>
            </a:r>
            <a:r>
              <a:rPr lang="ru-RU" dirty="0"/>
              <a:t>». 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70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476672"/>
            <a:ext cx="3694114" cy="26968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Название говорит само за себя. В этот день хозяйки поступают по поговорке: «Что есть в печи - все на стол мечи!» И конечно, на первом месте в ряду угощений - блины.</a:t>
            </a:r>
          </a:p>
          <a:p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Среда - «Лакомка».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16632"/>
            <a:ext cx="3694114" cy="3056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Это самый разгульный день Масленицы. Люди выходили праздновать на улицу. Катались на санях. Главное мужское дело в этот день - оборона и взятие снежного городка. Мужчины и молодые парни с азартом включаются в битву. Поют частушки и ходят колядовать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. Четверг - «Широкий разгуляй».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7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этот день теща собиралась на блины к зятю. Зять должен был зазывать тещу на блины. Чем сильнее зазывал, тем сильнее оказывал ей почет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Пятница – тещины вечерки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337</Words>
  <Application>Microsoft Office PowerPoint</Application>
  <PresentationFormat>Экран (4:3)</PresentationFormat>
  <Paragraphs>29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Цели: Приобщать детей к русскому народному творчеству; познакомить детей с историей .  Задачи: Познакомить с русским народным праздником, традициями, обычаями, самобытной культурой. Способствовать всестороннему, гармоническому и физическому развитию воспитанников. Воспитание уважительного отношения к народным традициям, эстетических чувств доброты, внимания и чуткости друг к другу и окружающим людям. </vt:lpstr>
      <vt:lpstr>Веселая  масленица</vt:lpstr>
      <vt:lpstr> Ой, Масленица протянись За белую березу зацепись! Сказали: Масленице семь годков! А нашей Масленице семь деньков! </vt:lpstr>
      <vt:lpstr>Понедельник - «Встреча».</vt:lpstr>
      <vt:lpstr>Вторник - «Заигрыш». </vt:lpstr>
      <vt:lpstr>Среда - «Лакомка». </vt:lpstr>
      <vt:lpstr>. Четверг - «Широкий разгуляй». </vt:lpstr>
      <vt:lpstr>Пятница – тещины вечерки</vt:lpstr>
      <vt:lpstr>Суббота – золовки на посиделки</vt:lpstr>
      <vt:lpstr>Прощеное воскресенье</vt:lpstr>
      <vt:lpstr>Презентация PowerPoint</vt:lpstr>
      <vt:lpstr>Источники  http://yahooeu.ru/uploads/posts/10/02/01/10/yahooeu_ru_12.jpg http://vishenasl.ru/wp-content/uploads/2010/07/maslen4Picture.jpg http://yahooeu.ru/uploads/posts/10/02/01/10/yahooeu_ru_23.jpg http://persian.ruvr.ru/data/677/276/1234/maslinitsa2.jpg http://s41.radikal.ru/i091/0902/aa/d27e45a4aa30.jpg http://cossackstan.ru/uploads/posts/2009-01/1231157916_image010.jpg http://prazdnik-land.ru/media/uploads/10010/images/1111111111111111111111111111111111111111111111/123493521799.jpg http://img0.liveinternet.ru/images/attach/c/0/40/48/40048782_maslenica3.jpg http://gid.podolsk.ru/images/gid_kolomna3.jpg http://content.foto.mail.ru/mail/sincerity88/_blogs/i-1113.jpg http://en.rian.ru/images/6093/24/60932435.jpg http://vvedenie.paskha.ru/content/images/obichai.jpg http://d322.zouo.ru/media/images/6.jpg http://dpo-omc.narod.ru/metod/kav/1.jpg http://s56.radikal.ru/i154/0905/dc/24e40a4c9d8a.jpg http://festival.1september.ru/files/articles/56/5645/564570/img3.jpg http://img0.liveinternet.ru/images/attach/c/1/61/482/61482284_1279013869_1.jpg  </vt:lpstr>
      <vt:lpstr>Презентацию подготовили: Воспитатель Попова Светлана Александровна  и воспитатель Сидорова Лариса Ивановна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Веселая масленица</dc:title>
  <dc:creator>Мила</dc:creator>
  <cp:lastModifiedBy>Мила</cp:lastModifiedBy>
  <cp:revision>18</cp:revision>
  <dcterms:created xsi:type="dcterms:W3CDTF">2016-03-01T15:04:17Z</dcterms:created>
  <dcterms:modified xsi:type="dcterms:W3CDTF">2016-04-01T16:30:06Z</dcterms:modified>
</cp:coreProperties>
</file>