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8" r:id="rId3"/>
    <p:sldId id="269" r:id="rId4"/>
    <p:sldId id="263" r:id="rId5"/>
    <p:sldId id="262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7080"/>
          </a:xfrm>
        </p:spPr>
        <p:txBody>
          <a:bodyPr>
            <a:normAutofit fontScale="90000"/>
          </a:bodyPr>
          <a:lstStyle/>
          <a:p>
            <a:endParaRPr lang="en-BZ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72816"/>
            <a:ext cx="7200800" cy="3168352"/>
          </a:xfrm>
        </p:spPr>
      </p:pic>
    </p:spTree>
    <p:extLst>
      <p:ext uri="{BB962C8B-B14F-4D97-AF65-F5344CB8AC3E}">
        <p14:creationId xmlns:p14="http://schemas.microsoft.com/office/powerpoint/2010/main" val="349998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tx1"/>
                </a:solidFill>
              </a:rPr>
              <a:t>Сколько </a:t>
            </a:r>
            <a:br>
              <a:rPr lang="ru-RU" sz="6000" dirty="0" smtClean="0">
                <a:solidFill>
                  <a:schemeClr val="tx1"/>
                </a:solidFill>
              </a:rPr>
            </a:br>
            <a:r>
              <a:rPr lang="ru-RU" sz="6000" dirty="0" smtClean="0">
                <a:solidFill>
                  <a:schemeClr val="tx1"/>
                </a:solidFill>
              </a:rPr>
              <a:t>  весит  тыква?</a:t>
            </a:r>
            <a:endParaRPr lang="en-BZ" sz="6000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645024"/>
            <a:ext cx="5688632" cy="2520280"/>
          </a:xfrm>
        </p:spPr>
      </p:pic>
    </p:spTree>
    <p:extLst>
      <p:ext uri="{BB962C8B-B14F-4D97-AF65-F5344CB8AC3E}">
        <p14:creationId xmlns:p14="http://schemas.microsoft.com/office/powerpoint/2010/main" val="6985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FF00"/>
                </a:solidFill>
              </a:rPr>
              <a:t>3,0           </a:t>
            </a:r>
            <a:r>
              <a:rPr lang="ru-RU" sz="7200" dirty="0" smtClean="0">
                <a:solidFill>
                  <a:srgbClr val="FF0000"/>
                </a:solidFill>
              </a:rPr>
              <a:t>3,5</a:t>
            </a:r>
            <a:r>
              <a:rPr lang="ru-RU" sz="7200" dirty="0" smtClean="0">
                <a:solidFill>
                  <a:srgbClr val="FFFF00"/>
                </a:solidFill>
              </a:rPr>
              <a:t/>
            </a:r>
            <a:br>
              <a:rPr lang="ru-RU" sz="7200" dirty="0" smtClean="0">
                <a:solidFill>
                  <a:srgbClr val="FFFF00"/>
                </a:solidFill>
              </a:rPr>
            </a:br>
            <a:r>
              <a:rPr lang="ru-RU" sz="7200" dirty="0" smtClean="0">
                <a:solidFill>
                  <a:srgbClr val="FFFF00"/>
                </a:solidFill>
              </a:rPr>
              <a:t>3,1          </a:t>
            </a:r>
            <a:r>
              <a:rPr lang="ru-RU" sz="7200" dirty="0" smtClean="0">
                <a:solidFill>
                  <a:srgbClr val="FF0000"/>
                </a:solidFill>
              </a:rPr>
              <a:t>3,6</a:t>
            </a:r>
            <a:r>
              <a:rPr lang="ru-RU" sz="7200" dirty="0" smtClean="0">
                <a:solidFill>
                  <a:srgbClr val="FFFF00"/>
                </a:solidFill>
              </a:rPr>
              <a:t/>
            </a:r>
            <a:br>
              <a:rPr lang="ru-RU" sz="7200" dirty="0" smtClean="0">
                <a:solidFill>
                  <a:srgbClr val="FFFF00"/>
                </a:solidFill>
              </a:rPr>
            </a:br>
            <a:r>
              <a:rPr lang="ru-RU" sz="7200" dirty="0" smtClean="0">
                <a:solidFill>
                  <a:srgbClr val="FFFF00"/>
                </a:solidFill>
              </a:rPr>
              <a:t>3,2          </a:t>
            </a:r>
            <a:r>
              <a:rPr lang="ru-RU" sz="7200" dirty="0" smtClean="0">
                <a:solidFill>
                  <a:srgbClr val="FF0000"/>
                </a:solidFill>
              </a:rPr>
              <a:t>3,7</a:t>
            </a:r>
            <a:r>
              <a:rPr lang="ru-RU" sz="7200" dirty="0" smtClean="0">
                <a:solidFill>
                  <a:srgbClr val="FFFF00"/>
                </a:solidFill>
              </a:rPr>
              <a:t/>
            </a:r>
            <a:br>
              <a:rPr lang="ru-RU" sz="7200" dirty="0" smtClean="0">
                <a:solidFill>
                  <a:srgbClr val="FFFF00"/>
                </a:solidFill>
              </a:rPr>
            </a:br>
            <a:r>
              <a:rPr lang="ru-RU" sz="7200" dirty="0" smtClean="0">
                <a:solidFill>
                  <a:srgbClr val="FFFF00"/>
                </a:solidFill>
              </a:rPr>
              <a:t>3,3          </a:t>
            </a:r>
            <a:r>
              <a:rPr lang="ru-RU" sz="7200" dirty="0" smtClean="0">
                <a:solidFill>
                  <a:srgbClr val="FF0000"/>
                </a:solidFill>
              </a:rPr>
              <a:t>3,8</a:t>
            </a:r>
            <a:r>
              <a:rPr lang="ru-RU" sz="7200" dirty="0" smtClean="0">
                <a:solidFill>
                  <a:srgbClr val="FFFF00"/>
                </a:solidFill>
              </a:rPr>
              <a:t/>
            </a:r>
            <a:br>
              <a:rPr lang="ru-RU" sz="7200" dirty="0" smtClean="0">
                <a:solidFill>
                  <a:srgbClr val="FFFF00"/>
                </a:solidFill>
              </a:rPr>
            </a:br>
            <a:r>
              <a:rPr lang="ru-RU" sz="7200" dirty="0" smtClean="0">
                <a:solidFill>
                  <a:srgbClr val="FFFF00"/>
                </a:solidFill>
              </a:rPr>
              <a:t>3,4          </a:t>
            </a:r>
            <a:r>
              <a:rPr lang="ru-RU" sz="7200" dirty="0" smtClean="0">
                <a:solidFill>
                  <a:srgbClr val="FF0000"/>
                </a:solidFill>
              </a:rPr>
              <a:t>3,9</a:t>
            </a:r>
            <a:endParaRPr lang="en-BZ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7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295232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«</a:t>
            </a:r>
            <a:r>
              <a:rPr lang="ru-RU" dirty="0" smtClean="0">
                <a:solidFill>
                  <a:schemeClr val="tx1"/>
                </a:solidFill>
              </a:rPr>
              <a:t>Приближенные  значения чисел.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Округление»</a:t>
            </a:r>
            <a:endParaRPr lang="en-B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09600"/>
            <a:ext cx="9145016" cy="1828800"/>
          </a:xfrm>
        </p:spPr>
        <p:txBody>
          <a:bodyPr/>
          <a:lstStyle/>
          <a:p>
            <a:r>
              <a:rPr lang="ru-RU" sz="7200" dirty="0" smtClean="0">
                <a:solidFill>
                  <a:schemeClr val="tx1"/>
                </a:solidFill>
              </a:rPr>
              <a:t>3</a:t>
            </a:r>
            <a:r>
              <a:rPr lang="ru-RU" dirty="0" smtClean="0"/>
              <a:t>                                             </a:t>
            </a:r>
            <a:r>
              <a:rPr lang="ru-RU" sz="7200" dirty="0" smtClean="0">
                <a:solidFill>
                  <a:schemeClr val="tx1"/>
                </a:solidFill>
              </a:rPr>
              <a:t>4</a:t>
            </a:r>
            <a:r>
              <a:rPr lang="ru-RU" dirty="0" smtClean="0"/>
              <a:t> </a:t>
            </a:r>
            <a:endParaRPr lang="en-BZ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2507786"/>
            <a:ext cx="8291264" cy="561174"/>
          </a:xfrm>
        </p:spPr>
        <p:txBody>
          <a:bodyPr/>
          <a:lstStyle/>
          <a:p>
            <a:endParaRPr lang="ru-RU" dirty="0" smtClean="0"/>
          </a:p>
          <a:p>
            <a:endParaRPr lang="en-BZ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014822"/>
              </p:ext>
            </p:extLst>
          </p:nvPr>
        </p:nvGraphicFramePr>
        <p:xfrm>
          <a:off x="820923" y="2780928"/>
          <a:ext cx="7423485" cy="101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0997"/>
                <a:gridCol w="1296144"/>
                <a:gridCol w="3096344"/>
              </a:tblGrid>
              <a:tr h="101728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2060"/>
                          </a:solidFill>
                        </a:rPr>
                        <a:t>0   1   2    3    4</a:t>
                      </a:r>
                      <a:endParaRPr lang="en-BZ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n-BZ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002060"/>
                          </a:solidFill>
                        </a:rPr>
                        <a:t>6    7    8     9</a:t>
                      </a:r>
                      <a:endParaRPr lang="en-BZ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5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en-BZ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88849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Спасибо  за   урок</a:t>
            </a:r>
            <a:endParaRPr lang="en-BZ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0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</TotalTime>
  <Words>23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Презентация PowerPoint</vt:lpstr>
      <vt:lpstr>Сколько    весит  тыква?</vt:lpstr>
      <vt:lpstr>3,0           3,5 3,1          3,6 3,2          3,7 3,3          3,8 3,4          3,9</vt:lpstr>
      <vt:lpstr>«Приближенные  значения чисел.  Округление»</vt:lpstr>
      <vt:lpstr>3                                             4 </vt:lpstr>
      <vt:lpstr>Презентация PowerPoint</vt:lpstr>
      <vt:lpstr>Спасибо  за   урок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Azat.J.Nugumanov</dc:creator>
  <cp:lastModifiedBy>Azat.J.Nugumanov</cp:lastModifiedBy>
  <cp:revision>11</cp:revision>
  <dcterms:created xsi:type="dcterms:W3CDTF">2013-02-10T13:40:08Z</dcterms:created>
  <dcterms:modified xsi:type="dcterms:W3CDTF">2013-02-10T15:24:40Z</dcterms:modified>
</cp:coreProperties>
</file>