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60" r:id="rId5"/>
    <p:sldId id="261" r:id="rId6"/>
    <p:sldId id="263" r:id="rId7"/>
    <p:sldId id="264" r:id="rId8"/>
    <p:sldId id="265" r:id="rId9"/>
    <p:sldId id="266" r:id="rId10"/>
    <p:sldId id="262" r:id="rId11"/>
    <p:sldId id="267" r:id="rId12"/>
    <p:sldId id="269" r:id="rId13"/>
    <p:sldId id="271" r:id="rId14"/>
    <p:sldId id="270" r:id="rId15"/>
    <p:sldId id="25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30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histrf.ru/ru/lenta-vremeni/event/view/kniazhieniie-ol-ghi" TargetMode="External"/><Relationship Id="rId3" Type="http://schemas.openxmlformats.org/officeDocument/2006/relationships/hyperlink" Target="http://rushist.com/index.php/platonov-lectures/2163-knyazya-ryurik-oleg-igor-olga" TargetMode="External"/><Relationship Id="rId7" Type="http://schemas.openxmlformats.org/officeDocument/2006/relationships/hyperlink" Target="http://www.hram-feodosy.kiev.ua/img_main/96_1.jpg" TargetMode="External"/><Relationship Id="rId2" Type="http://schemas.openxmlformats.org/officeDocument/2006/relationships/hyperlink" Target="http://hram-troicy.prihod.ru/zhitie_svjatykh_razdel/view/id/1133842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chool.xvatit.com/images/8/82/IstUkr7-povni-7-chto10v.jpg" TargetMode="External"/><Relationship Id="rId5" Type="http://schemas.openxmlformats.org/officeDocument/2006/relationships/hyperlink" Target="http://stat18.privet.ru/lr/0b1d4c2300a01f390032c728b936b518" TargetMode="External"/><Relationship Id="rId4" Type="http://schemas.openxmlformats.org/officeDocument/2006/relationships/hyperlink" Target="http://www.olga-pskov.ru/olga1.ph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           </a:t>
            </a:r>
            <a:r>
              <a:rPr lang="ru-RU" dirty="0" smtClean="0"/>
              <a:t>Святая равноапостольная великая княгиня Ольга,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 крещении Елена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 err="1" smtClean="0"/>
              <a:t>ок</a:t>
            </a:r>
            <a:r>
              <a:rPr lang="ru-RU" dirty="0" smtClean="0"/>
              <a:t>. 890 — 969)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solidFill>
            <a:schemeClr val="tx1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537321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Составители: </a:t>
            </a:r>
            <a:r>
              <a:rPr lang="ru-RU" dirty="0" err="1" smtClean="0"/>
              <a:t>Куляшова</a:t>
            </a:r>
            <a:r>
              <a:rPr lang="ru-RU" dirty="0" smtClean="0"/>
              <a:t> Лилия Владимировна, Попова Светлана Александровна, </a:t>
            </a:r>
            <a:r>
              <a:rPr lang="ru-RU" dirty="0" err="1" smtClean="0"/>
              <a:t>Пшеничнова</a:t>
            </a:r>
            <a:r>
              <a:rPr lang="ru-RU" dirty="0" smtClean="0"/>
              <a:t> Марина Павловна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76672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И вновь Ольга отправила послов и потребовала приготовить мед, чтобы справить тризну на могиле мужа. Княгиня прибыла с небольшой дружиной. Во время тризны древляне опьянели, и Ольгина дружина перерубила их мечами.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700808"/>
            <a:ext cx="41044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     Потом Ольга  собрала войско и на следующий год пошла на </a:t>
            </a:r>
            <a:r>
              <a:rPr lang="ru-RU" dirty="0" err="1" smtClean="0"/>
              <a:t>древлянскую</a:t>
            </a:r>
            <a:r>
              <a:rPr lang="ru-RU" dirty="0" smtClean="0"/>
              <a:t> землю. Древляне были разбиты, но их главный город Коростень не был взят.</a:t>
            </a:r>
          </a:p>
          <a:p>
            <a:pPr fontAlgn="base"/>
            <a:r>
              <a:rPr lang="ru-RU" dirty="0" smtClean="0"/>
              <a:t>Тогда Ольга потребовала с них дань в размере трех голубей и трех воробьев с каждого двора. Осажденные жители города обрадовались столь малой платой и исполнили ее желание. Ольга приказала воинам привязать к ногам птиц куски трута (трут – легковоспламеняющийся материал, такой как трава, опилки, кора, бумага) и выпустить их на волю. Птицы полетели к своим гнездам, и вскоре Коростень охватил пожар</a:t>
            </a:r>
            <a:endParaRPr lang="ru-RU" dirty="0"/>
          </a:p>
        </p:txBody>
      </p:sp>
      <p:pic>
        <p:nvPicPr>
          <p:cNvPr id="3074" name="Picture 2" descr="http://school.xvatit.com/images/8/82/IstUkr7-povni-7-chto10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484784"/>
            <a:ext cx="4276725" cy="5143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2276873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    В 957 г. она предприняла поездку в Царьград, чтобы принять крещение .</a:t>
            </a:r>
          </a:p>
          <a:p>
            <a:endParaRPr lang="ru-RU" dirty="0"/>
          </a:p>
        </p:txBody>
      </p:sp>
      <p:pic>
        <p:nvPicPr>
          <p:cNvPr id="23554" name="Picture 2" descr="Крещение Ольг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4762500" cy="66008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436096" y="3573016"/>
            <a:ext cx="352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При крещении киевская княгиня получила имя Елена.</a:t>
            </a:r>
          </a:p>
          <a:p>
            <a:endParaRPr lang="ru-RU" dirty="0" smtClean="0"/>
          </a:p>
          <a:p>
            <a:r>
              <a:rPr lang="ru-RU" dirty="0" smtClean="0"/>
              <a:t>     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36096" y="4437112"/>
            <a:ext cx="31683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Крещение княгини Ольги не привело к установлению христианства на Руси, но она оказала большое влияние на внука Владимира, который продолжил ее дело.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76672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dirty="0" smtClean="0"/>
              <a:t>     </a:t>
            </a:r>
            <a:r>
              <a:rPr lang="ru-RU" sz="2400" dirty="0" smtClean="0"/>
              <a:t>При княгине Ольге в Киеве стали строиться первые каменные сооружения, появились новые города, окруженные прочными каменными стенами.</a:t>
            </a:r>
          </a:p>
          <a:p>
            <a:pPr fontAlgn="base"/>
            <a:r>
              <a:rPr lang="ru-RU" sz="2400" dirty="0" smtClean="0"/>
              <a:t>Внешняя политика княгини</a:t>
            </a:r>
          </a:p>
          <a:p>
            <a:pPr fontAlgn="base"/>
            <a:r>
              <a:rPr lang="ru-RU" sz="2400" dirty="0" smtClean="0"/>
              <a:t> Ольги осуществлялась не военными методами, а при помощи дипломатии. Она укрепила международные </a:t>
            </a:r>
          </a:p>
          <a:p>
            <a:pPr fontAlgn="base"/>
            <a:r>
              <a:rPr lang="ru-RU" sz="2400" dirty="0" smtClean="0"/>
              <a:t>связи с Германией и Византией</a:t>
            </a:r>
            <a:endParaRPr lang="ru-RU" sz="2400" dirty="0"/>
          </a:p>
        </p:txBody>
      </p:sp>
      <p:pic>
        <p:nvPicPr>
          <p:cNvPr id="8" name="Picture 2" descr="Святая равноапостольная великая княгиня Ольг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2013" y="1628800"/>
            <a:ext cx="4128459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2474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24 июля - память Святой равноапостольной великой княгини Российской Ольги</a:t>
            </a:r>
            <a:endParaRPr lang="ru-RU" sz="2400" b="1" dirty="0"/>
          </a:p>
        </p:txBody>
      </p:sp>
      <p:pic>
        <p:nvPicPr>
          <p:cNvPr id="4" name="Picture 4" descr="Святая равноапостольная великая княгиня Ольг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692696"/>
            <a:ext cx="4212468" cy="56166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278092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   Святая равноапостольная Ольга стала духовной матерью русского народа, через нее началось его просвещение светом Христовой веры.</a:t>
            </a:r>
            <a:endParaRPr lang="ru-RU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Внешняя и внутренняя политика Ольг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32656"/>
            <a:ext cx="6480720" cy="62314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2">
                <a:tint val="80000"/>
                <a:satMod val="400000"/>
                <a:alpha val="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060848"/>
            <a:ext cx="6440760" cy="3577952"/>
          </a:xfrm>
        </p:spPr>
        <p:txBody>
          <a:bodyPr>
            <a:normAutofit/>
          </a:bodyPr>
          <a:lstStyle/>
          <a:p>
            <a:pPr algn="l"/>
            <a:r>
              <a:rPr lang="ru-RU" sz="1400" dirty="0" smtClean="0">
                <a:solidFill>
                  <a:schemeClr val="bg1"/>
                </a:solidFill>
              </a:rPr>
              <a:t> Слайд1, 3,6,10: </a:t>
            </a:r>
            <a:r>
              <a:rPr lang="en-US" sz="1400" dirty="0" smtClean="0">
                <a:solidFill>
                  <a:schemeClr val="bg1"/>
                </a:solidFill>
                <a:hlinkClick r:id="rId2"/>
              </a:rPr>
              <a:t>http://hram-troicy.prihod.ru/zhitie_svjatykh_razdel/view/id/1133842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l"/>
            <a:r>
              <a:rPr lang="ru-RU" sz="1400" dirty="0" smtClean="0">
                <a:solidFill>
                  <a:schemeClr val="bg1"/>
                </a:solidFill>
              </a:rPr>
              <a:t>Слайд4: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hlinkClick r:id="rId3"/>
              </a:rPr>
              <a:t>http://rushist.com/index.php/platonov-lectures/2163-knyazya-ryurik-oleg-igor-olga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l"/>
            <a:r>
              <a:rPr lang="ru-RU" sz="1400" dirty="0" smtClean="0">
                <a:solidFill>
                  <a:schemeClr val="bg1"/>
                </a:solidFill>
              </a:rPr>
              <a:t>Слайд 5:</a:t>
            </a:r>
            <a:r>
              <a:rPr lang="en-US" sz="1400" dirty="0" smtClean="0">
                <a:solidFill>
                  <a:schemeClr val="bg1"/>
                </a:solidFill>
              </a:rPr>
              <a:t> http://www.kino-teatr.ru/kino/movie/sov/8442/annot/ </a:t>
            </a:r>
            <a:r>
              <a:rPr lang="en-US" sz="1400" dirty="0" smtClean="0">
                <a:solidFill>
                  <a:schemeClr val="bg1"/>
                </a:solidFill>
                <a:hlinkClick r:id="rId4"/>
              </a:rPr>
              <a:t>http://www.olga-pskov.ru/olga1.php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l"/>
            <a:r>
              <a:rPr lang="ru-RU" sz="1400" dirty="0" smtClean="0">
                <a:solidFill>
                  <a:schemeClr val="bg1"/>
                </a:solidFill>
              </a:rPr>
              <a:t>Слайд 7: </a:t>
            </a:r>
            <a:r>
              <a:rPr lang="en-US" sz="1400" dirty="0" smtClean="0">
                <a:solidFill>
                  <a:schemeClr val="bg1"/>
                </a:solidFill>
                <a:hlinkClick r:id="rId5"/>
              </a:rPr>
              <a:t>http://stat18.privet.ru/lr/0b1d4c2300a01f390032c728b936b518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l"/>
            <a:r>
              <a:rPr lang="ru-RU" sz="1400" dirty="0" smtClean="0">
                <a:solidFill>
                  <a:schemeClr val="bg1"/>
                </a:solidFill>
              </a:rPr>
              <a:t>Слайд 9: </a:t>
            </a:r>
            <a:r>
              <a:rPr lang="en-US" sz="1400" dirty="0" smtClean="0">
                <a:solidFill>
                  <a:schemeClr val="bg1"/>
                </a:solidFill>
                <a:hlinkClick r:id="rId6"/>
              </a:rPr>
              <a:t>http://school.xvatit.com/images/8/82/IstUkr7-povni-7-chto10v.jpg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l"/>
            <a:r>
              <a:rPr lang="ru-RU" sz="1400" dirty="0" smtClean="0">
                <a:solidFill>
                  <a:schemeClr val="bg1"/>
                </a:solidFill>
              </a:rPr>
              <a:t>Слайд 11, 12: </a:t>
            </a:r>
            <a:r>
              <a:rPr lang="en-US" sz="1400" dirty="0" smtClean="0">
                <a:solidFill>
                  <a:schemeClr val="bg1"/>
                </a:solidFill>
                <a:hlinkClick r:id="rId7"/>
              </a:rPr>
              <a:t>http://www.hram-feodosy.kiev.ua/img_main/96_1.jpg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l"/>
            <a:r>
              <a:rPr lang="ru-RU" sz="1400" dirty="0" smtClean="0">
                <a:solidFill>
                  <a:schemeClr val="bg1"/>
                </a:solidFill>
              </a:rPr>
              <a:t>Слайд13:</a:t>
            </a:r>
            <a:r>
              <a:rPr lang="en-US" sz="1400" dirty="0" smtClean="0">
                <a:solidFill>
                  <a:schemeClr val="bg1"/>
                </a:solidFill>
              </a:rPr>
              <a:t> http://fb.ru/misc/i/gallery/21144/545500.jpg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l"/>
            <a:r>
              <a:rPr lang="en-US" sz="1400" dirty="0" smtClean="0">
                <a:solidFill>
                  <a:schemeClr val="bg1"/>
                </a:solidFill>
                <a:hlinkClick r:id="rId8"/>
              </a:rPr>
              <a:t>http://histrf.ru/ru/lenta-vremeni/event/view/kniazhieniie-ol-ghi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http://www.hram-feodosy.kiev.ua/news/96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1800" y="620688"/>
            <a:ext cx="3209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Использованные источники: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1844824"/>
            <a:ext cx="5292080" cy="34563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Святая равноапостольная великая княгиня Ольга,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 крещении Елена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 err="1" smtClean="0"/>
              <a:t>ок</a:t>
            </a:r>
            <a:r>
              <a:rPr lang="ru-RU" dirty="0" smtClean="0"/>
              <a:t>. 890 — 969)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hram-troicy.prihod.ru/users/67/1167/editor_files/image/image_4d5cd266787d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48680"/>
            <a:ext cx="3528392" cy="465202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26903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4048" y="5157192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r>
              <a:rPr lang="ru-RU" dirty="0" smtClean="0"/>
              <a:t>Составители:</a:t>
            </a:r>
            <a:endParaRPr lang="en-US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Куляшова</a:t>
            </a:r>
            <a:r>
              <a:rPr lang="ru-RU" dirty="0" smtClean="0"/>
              <a:t> Лилия Владимировна, </a:t>
            </a:r>
            <a:endParaRPr lang="en-US" dirty="0" smtClean="0"/>
          </a:p>
          <a:p>
            <a:r>
              <a:rPr lang="ru-RU" dirty="0" smtClean="0"/>
              <a:t>Попова Светлана Александровна, </a:t>
            </a:r>
            <a:endParaRPr lang="en-US" dirty="0" smtClean="0"/>
          </a:p>
          <a:p>
            <a:r>
              <a:rPr lang="ru-RU" dirty="0" err="1" smtClean="0"/>
              <a:t>Пшеничнова</a:t>
            </a:r>
            <a:r>
              <a:rPr lang="ru-RU" dirty="0" smtClean="0"/>
              <a:t> Марина Павловна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9" y="692696"/>
            <a:ext cx="864096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sz="2400" dirty="0" smtClean="0"/>
              <a:t>Точное место рождения и происхождение Ольги не известно. </a:t>
            </a:r>
          </a:p>
          <a:p>
            <a:r>
              <a:rPr lang="ru-RU" sz="2400" dirty="0" smtClean="0"/>
              <a:t>По одним источникам Ольга происходила из славного рода Гостомысла. Родилась в Псковской земле, в селе </a:t>
            </a:r>
            <a:r>
              <a:rPr lang="ru-RU" sz="2400" dirty="0" err="1" smtClean="0"/>
              <a:t>Выбуты</a:t>
            </a:r>
            <a:r>
              <a:rPr lang="ru-RU" sz="2400" dirty="0" smtClean="0"/>
              <a:t>, в 12 км от Пскова выше по реке Великой, в языческой семье из династии князей </a:t>
            </a:r>
            <a:r>
              <a:rPr lang="ru-RU" sz="2400" dirty="0" err="1" smtClean="0"/>
              <a:t>Изборских</a:t>
            </a:r>
            <a:r>
              <a:rPr lang="ru-RU" sz="2400" dirty="0" smtClean="0"/>
              <a:t>. Другие источники говорят о незнатном происхождении Ольги. </a:t>
            </a:r>
          </a:p>
          <a:p>
            <a:r>
              <a:rPr lang="ru-RU" sz="2400" dirty="0" smtClean="0"/>
              <a:t>      Автор «Повести временных лет», говорит, что в 903 г. «Игорь вырос и собирал дань после Олега, и слушались его, и привели к нему жену из Пскова, именем Ольгу».</a:t>
            </a:r>
          </a:p>
          <a:p>
            <a:r>
              <a:rPr lang="ru-RU" sz="2400" dirty="0" smtClean="0"/>
              <a:t>     В рукописном сборнике </a:t>
            </a:r>
            <a:r>
              <a:rPr lang="en-US" sz="2400" dirty="0" smtClean="0"/>
              <a:t>XV </a:t>
            </a:r>
            <a:r>
              <a:rPr lang="ru-RU" sz="2400" dirty="0" smtClean="0"/>
              <a:t>в. имеется  известие, согласно которому Ольга была болгарской княжной из города Плиски и  приведена на Русь Олегом Вещим в качестве невесты для кн. Игоря.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23528" y="260648"/>
            <a:ext cx="5040560" cy="5865515"/>
          </a:xfrm>
        </p:spPr>
        <p:txBody>
          <a:bodyPr>
            <a:noAutofit/>
          </a:bodyPr>
          <a:lstStyle/>
          <a:p>
            <a:r>
              <a:rPr lang="ru-RU" sz="3200" dirty="0" smtClean="0"/>
              <a:t>     По одной из легенд князь  Игорь  познакомился с Ольгой в лесу во время охоты. </a:t>
            </a:r>
          </a:p>
          <a:p>
            <a:r>
              <a:rPr lang="ru-RU" sz="3200" dirty="0" smtClean="0"/>
              <a:t>     Решив переправиться через реку, он попросил проходящую мимо на лодке Ольгу перевезти его, приняв ее за юношу. Девушка оказалась очень красивой, умной и чистой помыслами. Позднее князь Игорь женился на Ольге.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Князь Иго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836712"/>
            <a:ext cx="3348233" cy="4525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51520" y="260648"/>
            <a:ext cx="3672408" cy="5865515"/>
          </a:xfrm>
        </p:spPr>
        <p:txBody>
          <a:bodyPr>
            <a:normAutofit/>
          </a:bodyPr>
          <a:lstStyle/>
          <a:p>
            <a:pPr fontAlgn="base"/>
            <a:r>
              <a:rPr lang="ru-RU" sz="2000" dirty="0" smtClean="0"/>
              <a:t>      Князь Игорь и княгиня Ольга были не только счастливой супружеской парой, но и вместе управляли страной, разделив управленческие обязанности.</a:t>
            </a:r>
          </a:p>
          <a:p>
            <a:pPr fontAlgn="base"/>
            <a:r>
              <a:rPr lang="ru-RU" sz="2000" dirty="0" smtClean="0"/>
              <a:t>Игорь предводительствовал на войне и решал межплеменные вопросы, а Ольга занималась внутренней жизнью страны.</a:t>
            </a:r>
          </a:p>
          <a:p>
            <a:pPr fontAlgn="base"/>
            <a:endParaRPr lang="ru-RU" sz="2000" dirty="0" smtClean="0"/>
          </a:p>
          <a:p>
            <a:r>
              <a:rPr lang="ru-RU" sz="2000" dirty="0" smtClean="0"/>
              <a:t>    В 945 г. князь Игорь был убит древлянами за повторный сбор дани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Князь Игорь собирает дань с древля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404664"/>
            <a:ext cx="4922912" cy="547263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67944" y="5877272"/>
            <a:ext cx="507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Князь Игорь собирает дань с древлян в 945 году. Картина К. Лебедева, 1901-1908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1520" y="476672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Constantia"/>
              </a:rPr>
              <a:t>     Наследнику престола Святославу тогда было только 3 года, поэтому фактическим правителем Киевской Руси в 945 году стала Ольга. Дружина Игоря подчинилась ей, признав Ольгу представителем законного наследника престола. Решительный образ действий княгини в отношении древлян также мог склонить дружинников в её пользу.</a:t>
            </a:r>
            <a:endParaRPr lang="ru-RU" dirty="0"/>
          </a:p>
        </p:txBody>
      </p:sp>
      <p:pic>
        <p:nvPicPr>
          <p:cNvPr id="19458" name="Picture 2" descr="Филипп Ильенк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8"/>
            <a:ext cx="7791737" cy="362406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27584" y="6093296"/>
            <a:ext cx="7178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Кадр из кинофильма «Легенда о княгине Ольге», режиссёр Ю.Ильенко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51520" y="620688"/>
            <a:ext cx="3213993" cy="550547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Древляне после убийства Игоря прислали к его вдове Ольге сватов звать её замуж за своего князя Мала. Княгиня жестоко отомстила древлянам, проявив хитрость и сильную волю. Месть Ольги древлянам описана обстоятельно и подробно в "Повести временных лет".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hram-troicy.prihod.ru/users/67/1167/editor_files/image/%D0%95%D0%BB%D0%B5%D0%BD%D0%B0%20%D0%94%D0%BE%D0%B2%D0%B5%D0%B4%D0%BE%D0%B2%D0%B0.%20%D0%9A%D0%BD%D1%8F%D0%B3%D0%B8%D0%BD%D1%8F%20%D0%9E%D0%BB%D1%8C%D0%B3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60648"/>
            <a:ext cx="4531049" cy="6424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78904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</a:t>
            </a:r>
            <a:r>
              <a:rPr lang="ru-RU" sz="2800" dirty="0" smtClean="0"/>
              <a:t>Древляне отправили к Ольге 20 мужей с предложением выйти замуж за их князя Мала.</a:t>
            </a:r>
          </a:p>
          <a:p>
            <a:pPr>
              <a:buNone/>
            </a:pPr>
            <a:r>
              <a:rPr lang="ru-RU" sz="2800" dirty="0" smtClean="0"/>
              <a:t>            По Ольгиному приказу их встретили и с честью понесли прямо в лодках, а на месте прибытия бросили в заранее приготовленную яму и закопали живьем.</a:t>
            </a:r>
            <a:endParaRPr lang="ru-RU" sz="2800" dirty="0"/>
          </a:p>
        </p:txBody>
      </p:sp>
      <p:pic>
        <p:nvPicPr>
          <p:cNvPr id="1026" name="Picture 2" descr="http://stat18.privet.ru/lr/0b1d4c2300a01f390032c728b936b5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9"/>
            <a:ext cx="4896544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8640"/>
            <a:ext cx="8219256" cy="312921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Затем княгиня Ольга отправила своих послов в </a:t>
            </a:r>
            <a:r>
              <a:rPr lang="ru-RU" dirty="0" err="1" smtClean="0"/>
              <a:t>древлянскую</a:t>
            </a:r>
            <a:r>
              <a:rPr lang="ru-RU" dirty="0" smtClean="0"/>
              <a:t> землю с требованием прислать за ней лучших мужей, чтобы прийти к ним с великой честью. Новым послам была затоплена баня, куда их заперли, а потом сожгли.</a:t>
            </a:r>
            <a:endParaRPr lang="ru-RU" dirty="0"/>
          </a:p>
        </p:txBody>
      </p:sp>
      <p:pic>
        <p:nvPicPr>
          <p:cNvPr id="22530" name="Picture 2" descr="Легенда о княгине Ольге (1983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284984"/>
            <a:ext cx="6553200" cy="304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638132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Кадр из кинофильма «Легенда о княгине Ольге», режиссёр Ю.Ильенко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101</TotalTime>
  <Words>601</Words>
  <Application>Microsoft Office PowerPoint</Application>
  <PresentationFormat>Экран (4:3)</PresentationFormat>
  <Paragraphs>51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           Святая равноапостольная великая княгиня Ольга,  в крещении Елена (ок. 890 — 969) </vt:lpstr>
      <vt:lpstr>Святая равноапостольная великая княгиня Ольга,  в крещении Елена (ок. 890 — 969)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Святая равноапостольная великая княгиня Ольга,  в крещении Елена (ок. 890 — 969)</dc:title>
  <dc:creator>Лилия</dc:creator>
  <cp:lastModifiedBy>Мила</cp:lastModifiedBy>
  <cp:revision>13</cp:revision>
  <dcterms:created xsi:type="dcterms:W3CDTF">2015-07-24T15:46:03Z</dcterms:created>
  <dcterms:modified xsi:type="dcterms:W3CDTF">2016-04-01T16:37:41Z</dcterms:modified>
</cp:coreProperties>
</file>