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E03B54-5701-4F84-A34E-5AE8307BEDD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D8BDCC-07DB-4206-B4F9-8F0CA13BD9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03B54-5701-4F84-A34E-5AE8307BEDD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DCC-07DB-4206-B4F9-8F0CA13BD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6E03B54-5701-4F84-A34E-5AE8307BEDD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D8BDCC-07DB-4206-B4F9-8F0CA13BD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03B54-5701-4F84-A34E-5AE8307BEDD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DCC-07DB-4206-B4F9-8F0CA13BD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E03B54-5701-4F84-A34E-5AE8307BEDD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AD8BDCC-07DB-4206-B4F9-8F0CA13BD9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03B54-5701-4F84-A34E-5AE8307BEDD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DCC-07DB-4206-B4F9-8F0CA13BD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03B54-5701-4F84-A34E-5AE8307BEDD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DCC-07DB-4206-B4F9-8F0CA13BD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03B54-5701-4F84-A34E-5AE8307BEDD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DCC-07DB-4206-B4F9-8F0CA13BD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E03B54-5701-4F84-A34E-5AE8307BEDD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DCC-07DB-4206-B4F9-8F0CA13BD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03B54-5701-4F84-A34E-5AE8307BEDD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DCC-07DB-4206-B4F9-8F0CA13BD9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03B54-5701-4F84-A34E-5AE8307BEDD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DCC-07DB-4206-B4F9-8F0CA13BD99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6E03B54-5701-4F84-A34E-5AE8307BEDD7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D8BDCC-07DB-4206-B4F9-8F0CA13BD9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Путешествие 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машине времени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 и провела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Вепрева Ю.Н.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 класс «В»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Требование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Формировать умение идентифицировать </a:t>
            </a:r>
            <a:r>
              <a:rPr lang="ru-RU" dirty="0"/>
              <a:t>себя по признаку принадлежности к народу, стране, </a:t>
            </a:r>
            <a:r>
              <a:rPr lang="ru-RU" b="1" dirty="0" smtClean="0"/>
              <a:t>государству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Изменение, на осуществление которого направлен проект </a:t>
            </a:r>
            <a:r>
              <a:rPr lang="ru-RU" b="1" i="1" dirty="0" smtClean="0">
                <a:solidFill>
                  <a:srgbClr val="C00000"/>
                </a:solidFill>
              </a:rPr>
              <a:t>«Путешествие на машине времени»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643182"/>
            <a:ext cx="7929618" cy="3954459"/>
          </a:xfrm>
        </p:spPr>
        <p:txBody>
          <a:bodyPr/>
          <a:lstStyle/>
          <a:p>
            <a:r>
              <a:rPr lang="ru-RU" dirty="0" smtClean="0"/>
              <a:t>Осознание ребенком своей принадлежности к народу, стране, государству</a:t>
            </a:r>
          </a:p>
          <a:p>
            <a:r>
              <a:rPr lang="ru-RU" dirty="0" smtClean="0"/>
              <a:t>Формирование условий для осознания ценностей государства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1.АНАЛИТИЧЕСКОЕ ОБОСНОВАНИЕ</a:t>
            </a:r>
            <a:r>
              <a:rPr lang="ru-RU" b="1" dirty="0" smtClean="0">
                <a:solidFill>
                  <a:srgbClr val="254061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254061"/>
                </a:solidFill>
                <a:latin typeface="Bookman Old Style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Проект </a:t>
            </a:r>
            <a:r>
              <a:rPr lang="ru-RU" dirty="0"/>
              <a:t>ориентирован на знакомство со </a:t>
            </a:r>
            <a:r>
              <a:rPr lang="ru-RU" dirty="0" smtClean="0"/>
              <a:t>временем становления </a:t>
            </a:r>
            <a:r>
              <a:rPr lang="ru-RU" dirty="0"/>
              <a:t>Российского государства от времен Древней Руси до времен современной России через решение задач исторического плана. Целью является формирование уважительного отношения к государству как к основе российского общества. Проект позволит ученикам познакомиться с важнейшими моментами российской истории, связанные со строительством Российского государства на задачах исторического содержания, что приведет к осознанию детьми ценностей государства.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2. ЦЕЛИ ПРОЕКТА </a:t>
            </a:r>
            <a:b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«Путешествие на машине времени»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000" dirty="0"/>
              <a:t>Формирование предметной компетентности (самостоятельной познавательной активности, навыков работы с большими объемами информации, развитие </a:t>
            </a:r>
            <a:r>
              <a:rPr lang="ru-RU" sz="2000" dirty="0" err="1"/>
              <a:t>креативных</a:t>
            </a:r>
            <a:r>
              <a:rPr lang="ru-RU" sz="2000" dirty="0"/>
              <a:t> способностей, критического мышления)</a:t>
            </a:r>
          </a:p>
          <a:p>
            <a:r>
              <a:rPr lang="ru-RU" sz="2000" dirty="0"/>
              <a:t>Формирование коммуникативной компетентности (умений кратко и понятно излагать свои мысли, </a:t>
            </a:r>
            <a:r>
              <a:rPr lang="ru-RU" sz="2000" dirty="0" smtClean="0"/>
              <a:t>грамотно говорить, умений находить взаимопонимание с другими людьми)</a:t>
            </a:r>
            <a:endParaRPr lang="ru-RU" sz="2000" dirty="0"/>
          </a:p>
          <a:p>
            <a:r>
              <a:rPr lang="ru-RU" sz="2000" dirty="0"/>
              <a:t>Формирование критического мышления</a:t>
            </a:r>
          </a:p>
          <a:p>
            <a:r>
              <a:rPr lang="ru-RU" sz="2000" dirty="0"/>
              <a:t>Расширение кругозора</a:t>
            </a:r>
          </a:p>
          <a:p>
            <a:pPr algn="ctr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      После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завершения проекта учащиеся смогут: оперировать своими математическими знаниями в задачах повышенной сложности, определять роль некоторых великих людей в истории и их ответственность перед миром.</a:t>
            </a:r>
          </a:p>
          <a:p>
            <a:endParaRPr lang="ru-RU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3. ЗАМЫСЕЛ ПРОЕКТА</a:t>
            </a:r>
            <a:b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«Путешествие на машине времени»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Проект включает в себя создание машины времени, с помощью которой будут осуществляться путешествия в разные </a:t>
            </a:r>
            <a:r>
              <a:rPr lang="ru-RU" dirty="0" smtClean="0"/>
              <a:t>эпохи Древней Руси и </a:t>
            </a:r>
            <a:r>
              <a:rPr lang="ru-RU" dirty="0"/>
              <a:t>Российского государства, </a:t>
            </a:r>
            <a:r>
              <a:rPr lang="ru-RU" dirty="0" smtClean="0"/>
              <a:t>получение разных исторических сведений </a:t>
            </a:r>
            <a:r>
              <a:rPr lang="ru-RU" dirty="0"/>
              <a:t>и </a:t>
            </a:r>
            <a:r>
              <a:rPr lang="ru-RU" dirty="0" smtClean="0"/>
              <a:t>использование полученных математических знаний для создания сборника исторических задач. </a:t>
            </a:r>
            <a:r>
              <a:rPr lang="ru-RU" dirty="0"/>
              <a:t>Проект основан на интеграции уроков математики, истории и окружающего мира.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4.РАБОТЫ, ВЫПОЛНЯЕМЫЕ В РАМКАХ ПРОЕКТА</a:t>
            </a:r>
            <a:b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«Путешествие на машине времени»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720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Деление класса на творческие группы.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/>
              <a:t>Обсуждение плана создания модели машины времени.</a:t>
            </a:r>
          </a:p>
          <a:p>
            <a:pPr>
              <a:buNone/>
            </a:pPr>
            <a:r>
              <a:rPr lang="ru-RU" dirty="0" smtClean="0"/>
              <a:t>3.Намечаем </a:t>
            </a:r>
            <a:r>
              <a:rPr lang="ru-RU" dirty="0"/>
              <a:t>цель: сделать машину времени для путешествия в разные </a:t>
            </a:r>
            <a:r>
              <a:rPr lang="ru-RU" dirty="0" smtClean="0"/>
              <a:t>пери</a:t>
            </a:r>
            <a:r>
              <a:rPr lang="ru-RU" dirty="0" smtClean="0"/>
              <a:t>о</a:t>
            </a:r>
            <a:r>
              <a:rPr lang="ru-RU" dirty="0" smtClean="0"/>
              <a:t>ды </a:t>
            </a:r>
            <a:r>
              <a:rPr lang="ru-RU" dirty="0"/>
              <a:t>времени от </a:t>
            </a:r>
            <a:r>
              <a:rPr lang="ru-RU" dirty="0" smtClean="0"/>
              <a:t>времени древней Руси до времен современной России.</a:t>
            </a:r>
            <a:endParaRPr lang="ru-RU" dirty="0"/>
          </a:p>
          <a:p>
            <a:pPr>
              <a:buNone/>
            </a:pPr>
            <a:r>
              <a:rPr lang="ru-RU" dirty="0" smtClean="0"/>
              <a:t>4.Определяем </a:t>
            </a:r>
            <a:r>
              <a:rPr lang="ru-RU" dirty="0"/>
              <a:t>свои источники информации.</a:t>
            </a:r>
          </a:p>
          <a:p>
            <a:pPr>
              <a:buNone/>
            </a:pPr>
            <a:r>
              <a:rPr lang="ru-RU" dirty="0" smtClean="0"/>
              <a:t>5. Собираем </a:t>
            </a:r>
            <a:r>
              <a:rPr lang="ru-RU" dirty="0"/>
              <a:t>информацию о месте и времени, куда будет совершаться полёт.</a:t>
            </a:r>
          </a:p>
          <a:p>
            <a:pPr>
              <a:buNone/>
            </a:pPr>
            <a:r>
              <a:rPr lang="ru-RU" dirty="0" smtClean="0"/>
              <a:t>6. </a:t>
            </a:r>
            <a:r>
              <a:rPr lang="ru-RU" dirty="0"/>
              <a:t>Распределяем роли (обязанности) участников в каждой творческой группе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7. Изготавливаем макет машины времени, готовим сценарий защиты, презентацию.</a:t>
            </a:r>
            <a:endParaRPr lang="ru-RU" dirty="0"/>
          </a:p>
          <a:p>
            <a:pPr>
              <a:buNone/>
            </a:pPr>
            <a:r>
              <a:rPr lang="ru-RU" dirty="0" smtClean="0"/>
              <a:t>8. </a:t>
            </a:r>
            <a:r>
              <a:rPr lang="ru-RU" dirty="0"/>
              <a:t>Определяем время работы и срок презентации проекта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9. Издаем сборник исторических задач.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5. </a:t>
            </a:r>
            <a:r>
              <a:rPr lang="ru-RU" sz="3600" b="1" dirty="0" err="1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Фотоотчет</a:t>
            </a:r>
            <a: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о  проекте</a:t>
            </a:r>
            <a:b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«Путешествие на машине времени»</a:t>
            </a:r>
            <a:endParaRPr lang="ru-RU" sz="3600" dirty="0"/>
          </a:p>
        </p:txBody>
      </p:sp>
      <p:pic>
        <p:nvPicPr>
          <p:cNvPr id="4" name="Содержимое 3" descr="http://festival.1september.ru/articles/522645/img01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28912" y="2170906"/>
            <a:ext cx="269557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</TotalTime>
  <Words>369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Путешествие  в машине времени </vt:lpstr>
      <vt:lpstr>Требование ФГОС</vt:lpstr>
      <vt:lpstr>Изменение, на осуществление которого направлен проект «Путешествие на машине времени»</vt:lpstr>
      <vt:lpstr>1.АНАЛИТИЧЕСКОЕ ОБОСНОВАНИЕ </vt:lpstr>
      <vt:lpstr>2. ЦЕЛИ ПРОЕКТА  «Путешествие на машине времени»</vt:lpstr>
      <vt:lpstr>3. ЗАМЫСЕЛ ПРОЕКТА «Путешествие на машине времени»</vt:lpstr>
      <vt:lpstr>4.РАБОТЫ, ВЫПОЛНЯЕМЫЕ В РАМКАХ ПРОЕКТА «Путешествие на машине времени»  </vt:lpstr>
      <vt:lpstr>5. Фотоотчет о  проекте «Путешествие на машине времени»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машине времени </dc:title>
  <dc:creator>007</dc:creator>
  <cp:lastModifiedBy>007</cp:lastModifiedBy>
  <cp:revision>8</cp:revision>
  <dcterms:created xsi:type="dcterms:W3CDTF">2013-01-15T09:56:49Z</dcterms:created>
  <dcterms:modified xsi:type="dcterms:W3CDTF">2013-01-15T11:17:35Z</dcterms:modified>
</cp:coreProperties>
</file>