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56" r:id="rId4"/>
    <p:sldId id="257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+mn-lt"/>
              </a:rPr>
              <a:t>Мягкий знак после шипящих на конце наречий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Задачи  урока.</a:t>
            </a: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У </a:t>
            </a:r>
            <a:r>
              <a:rPr lang="ru-RU" dirty="0" smtClean="0"/>
              <a:t>– О чем должны узнать на уроке?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- Чему мы сегодня будем учиться?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/>
              <a:t> </a:t>
            </a:r>
            <a:r>
              <a:rPr lang="ru-RU" dirty="0" smtClean="0"/>
              <a:t>– Что будем развивать?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 </a:t>
            </a:r>
            <a:r>
              <a:rPr lang="ru-RU" dirty="0" smtClean="0"/>
              <a:t>– Что будем объяснять?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</a:t>
            </a:r>
            <a:r>
              <a:rPr lang="ru-RU" dirty="0" smtClean="0"/>
              <a:t> – Что будем контролировать?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+mn-lt"/>
              </a:rPr>
              <a:t>Мягкий знак после шипящих на конце наречий</a:t>
            </a:r>
            <a:endParaRPr lang="ru-RU" sz="40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/>
              <a:t>План работы</a:t>
            </a:r>
          </a:p>
          <a:p>
            <a:r>
              <a:rPr lang="ru-RU" dirty="0" smtClean="0"/>
              <a:t>И + Н (исследуем и наблюдаем)</a:t>
            </a:r>
          </a:p>
          <a:p>
            <a:r>
              <a:rPr lang="ru-RU" dirty="0" smtClean="0"/>
              <a:t>ОНЗ (открываем новые знания)</a:t>
            </a:r>
          </a:p>
          <a:p>
            <a:r>
              <a:rPr lang="ru-RU" dirty="0" smtClean="0"/>
              <a:t>ВП (выводим правило)</a:t>
            </a:r>
          </a:p>
          <a:p>
            <a:r>
              <a:rPr lang="ru-RU" dirty="0" smtClean="0"/>
              <a:t>ПЗ (применяем знания)</a:t>
            </a:r>
          </a:p>
          <a:p>
            <a:r>
              <a:rPr lang="ru-RU" u="sng" dirty="0" smtClean="0"/>
              <a:t>К + О</a:t>
            </a:r>
            <a:r>
              <a:rPr lang="ru-RU" dirty="0" smtClean="0"/>
              <a:t> – Р (контролируем и оцениваем результат работы)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Вскач</a:t>
            </a:r>
            <a:r>
              <a:rPr lang="ru-RU" i="1" dirty="0" smtClean="0">
                <a:solidFill>
                  <a:srgbClr val="FF0000"/>
                </a:solidFill>
                <a:latin typeface="+mn-lt"/>
              </a:rPr>
              <a:t>ь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навзнич</a:t>
            </a:r>
            <a:r>
              <a:rPr lang="ru-RU" i="1" dirty="0" smtClean="0">
                <a:solidFill>
                  <a:srgbClr val="FF0000"/>
                </a:solidFill>
                <a:latin typeface="+mn-lt"/>
              </a:rPr>
              <a:t>ь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наотмаш</a:t>
            </a:r>
            <a:r>
              <a:rPr lang="ru-RU" i="1" dirty="0" smtClean="0">
                <a:solidFill>
                  <a:srgbClr val="FF0000"/>
                </a:solidFill>
                <a:latin typeface="+mn-lt"/>
              </a:rPr>
              <a:t>ь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сплош</a:t>
            </a:r>
            <a:r>
              <a:rPr lang="ru-RU" i="1" dirty="0" smtClean="0">
                <a:solidFill>
                  <a:srgbClr val="FF0000"/>
                </a:solidFill>
                <a:latin typeface="+mn-lt"/>
              </a:rPr>
              <a:t>ь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настеж</a:t>
            </a:r>
            <a:r>
              <a:rPr lang="ru-RU" i="1" dirty="0" smtClean="0">
                <a:solidFill>
                  <a:srgbClr val="FF0000"/>
                </a:solidFill>
                <a:latin typeface="+mn-lt"/>
              </a:rPr>
              <a:t>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/>
          <a:lstStyle/>
          <a:p>
            <a:r>
              <a:rPr lang="ru-RU" b="1" u="sng" dirty="0" smtClean="0"/>
              <a:t>Самопроверка.</a:t>
            </a:r>
            <a:endParaRPr lang="ru-RU" u="sng" dirty="0" smtClean="0"/>
          </a:p>
          <a:p>
            <a:r>
              <a:rPr lang="ru-RU" sz="3600" b="1" dirty="0" smtClean="0"/>
              <a:t>1. Поле было сплош</a:t>
            </a:r>
            <a:r>
              <a:rPr lang="ru-RU" sz="3600" b="1" dirty="0" smtClean="0">
                <a:solidFill>
                  <a:srgbClr val="FF0000"/>
                </a:solidFill>
              </a:rPr>
              <a:t>ь </a:t>
            </a:r>
            <a:r>
              <a:rPr lang="ru-RU" sz="3600" b="1" dirty="0" smtClean="0"/>
              <a:t>покрыто одуванчиками.</a:t>
            </a:r>
            <a:endParaRPr lang="ru-RU" sz="3600" dirty="0" smtClean="0"/>
          </a:p>
          <a:p>
            <a:r>
              <a:rPr lang="ru-RU" sz="3600" b="1" dirty="0" smtClean="0"/>
              <a:t>2.Ему ничего не оставалось, как скорее уйти проч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 отсюда.</a:t>
            </a:r>
            <a:endParaRPr lang="ru-RU" sz="3600" dirty="0" smtClean="0"/>
          </a:p>
          <a:p>
            <a:r>
              <a:rPr lang="ru-RU" sz="3600" b="1" dirty="0" smtClean="0"/>
              <a:t>3.Он у</a:t>
            </a:r>
            <a:r>
              <a:rPr lang="ru-RU" sz="3600" b="1" dirty="0" smtClean="0">
                <a:solidFill>
                  <a:srgbClr val="FF0000"/>
                </a:solidFill>
              </a:rPr>
              <a:t>ж</a:t>
            </a:r>
            <a:r>
              <a:rPr lang="ru-RU" sz="3600" b="1" dirty="0" smtClean="0"/>
              <a:t> давно пришёл.</a:t>
            </a:r>
            <a:endParaRPr lang="ru-RU" sz="3600" dirty="0" smtClean="0"/>
          </a:p>
          <a:p>
            <a:r>
              <a:rPr lang="ru-RU" sz="3600" b="1" dirty="0" smtClean="0"/>
              <a:t>4.Лошади мчались вскач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96"/>
          </a:xfrm>
        </p:spPr>
        <p:txBody>
          <a:bodyPr/>
          <a:lstStyle/>
          <a:p>
            <a:r>
              <a:rPr lang="ru-RU" sz="3600" b="1" dirty="0" smtClean="0"/>
              <a:t>Сплош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, проч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, </a:t>
            </a:r>
            <a:r>
              <a:rPr lang="ru-RU" sz="3600" b="1" u="sng" dirty="0" smtClean="0"/>
              <a:t>невтерпёж</a:t>
            </a:r>
            <a:r>
              <a:rPr lang="ru-RU" sz="3600" b="1" dirty="0" smtClean="0"/>
              <a:t>, вскач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, настеж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, </a:t>
            </a:r>
            <a:r>
              <a:rPr lang="ru-RU" sz="3600" b="1" u="sng" dirty="0" smtClean="0"/>
              <a:t>уж,</a:t>
            </a:r>
            <a:r>
              <a:rPr lang="ru-RU" sz="3600" b="1" dirty="0" smtClean="0"/>
              <a:t> наотмаш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, навзнич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, </a:t>
            </a:r>
            <a:r>
              <a:rPr lang="ru-RU" sz="3600" b="1" u="sng" dirty="0" smtClean="0"/>
              <a:t>замуж</a:t>
            </a:r>
            <a:r>
              <a:rPr lang="ru-RU" sz="3600" b="1" dirty="0" smtClean="0"/>
              <a:t>, невмоч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, напроч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.</a:t>
            </a:r>
            <a:endParaRPr lang="ru-RU" sz="3600" dirty="0" smtClean="0"/>
          </a:p>
          <a:p>
            <a:r>
              <a:rPr lang="ru-RU" sz="3600" b="1" dirty="0" smtClean="0"/>
              <a:t> 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</TotalTime>
  <Words>116</Words>
  <Application>Microsoft Office PowerPoint</Application>
  <PresentationFormat>Экран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Мягкий знак после шипящих на конце наречий</vt:lpstr>
      <vt:lpstr>Мягкий знак после шипящих на конце наречий</vt:lpstr>
      <vt:lpstr>        Вскачь навзничь наотмашь сплошь настежь 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Мягкий знак после шипящих на конце наречий</dc:title>
  <cp:lastModifiedBy>777</cp:lastModifiedBy>
  <cp:revision>8</cp:revision>
  <dcterms:modified xsi:type="dcterms:W3CDTF">2016-02-15T14:50:38Z</dcterms:modified>
</cp:coreProperties>
</file>