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628800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Права ребёнка – твои права</a:t>
            </a:r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57752" y="4357694"/>
            <a:ext cx="27146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Подготовила : Трусова Елена Владимировна</a:t>
            </a:r>
          </a:p>
          <a:p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Обязанности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Ребенок обязан соблюдать законы государства, заботиться о родителях, уважать права и интересы других граждан, традиции и культурные ценности  народа, других наций и народностей, овладевать знаниями и готовиться к самостоятельной трудовой деятельности, бережно относиться к окружающей среде, всем видам собственности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9600" i="1" dirty="0" smtClean="0">
                <a:solidFill>
                  <a:srgbClr val="C00000"/>
                </a:solidFill>
              </a:rPr>
              <a:t/>
            </a:r>
            <a:br>
              <a:rPr lang="ru-RU" sz="9600" i="1" dirty="0" smtClean="0">
                <a:solidFill>
                  <a:srgbClr val="C00000"/>
                </a:solidFill>
              </a:rPr>
            </a:br>
            <a:r>
              <a:rPr lang="ru-RU" sz="9600" i="1" dirty="0" smtClean="0">
                <a:solidFill>
                  <a:srgbClr val="C00000"/>
                </a:solidFill>
              </a:rPr>
              <a:t>Спасибо!</a:t>
            </a:r>
            <a:br>
              <a:rPr lang="ru-RU" sz="9600" i="1" dirty="0" smtClean="0">
                <a:solidFill>
                  <a:srgbClr val="C00000"/>
                </a:solidFill>
              </a:rPr>
            </a:br>
            <a:r>
              <a:rPr lang="ru-RU" sz="9600" i="1" dirty="0" smtClean="0">
                <a:solidFill>
                  <a:srgbClr val="C00000"/>
                </a:solidFill>
              </a:rPr>
              <a:t/>
            </a:r>
            <a:br>
              <a:rPr lang="ru-RU" sz="9600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571612"/>
            <a:ext cx="6897153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606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История принятия:</a:t>
            </a:r>
            <a:endParaRPr lang="ru-RU" sz="40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5918" y="1500174"/>
            <a:ext cx="6395982" cy="4392488"/>
          </a:xfrm>
          <a:prstGeom prst="roundRect">
            <a:avLst>
              <a:gd name="adj" fmla="val 4531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1924 г. Ли­га Наций приняла Женевскую декларацию прав ребенка.</a:t>
            </a:r>
          </a:p>
          <a:p>
            <a:r>
              <a:rPr lang="ru-RU" sz="2800" dirty="0" smtClean="0"/>
              <a:t> В 1959 г. ООН принимает Декларацию прав ребенка, в которой были провоз­глашены социальные и правовые принципы, касающиеся защиты и благополучия детей.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Конвенция –это международный договор (соглашение), содержащий перечень прав.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– до достижения 18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572295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 ребёнка: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Каждый ребёнок имеет неотъемлемое право на жизнь, и государство обеспечивает в максимально возможной степени выживание и здоровое развитие ребёнка.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слайд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105277" cy="455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 ребёнка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Дети имеют право свободно выражать своё мнение.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Родители несут основную ответственность за воспитание ребёнка.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Государства должны оказывать им помощь и развивать сеть детских учреждений.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7" descr="слайд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371477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 ребёнка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Государства уважают право ребёнка на свободу мысли, совести и религии.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 один ребёнок, не достигший 15-летнего возраста, не должен принимать участия в военных действиях.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7" descr="Новый рисунок (3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3598863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 один ребёнок не может быть объектом произвольного или незаконного вмешательства в осуществление его права на личную жизнь, семейную жизнь, неприкосновенность жилища или тайну корреспонденции, или незаконного посягательства на его честь и репутацию.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Каждый ребёнок имеет право на получение бесплатного образования, в том числе на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2844" y="1571612"/>
            <a:ext cx="4354544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родном языке, выбор учебного заведения. Государство поощряет развитие таланта и повышение образования.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12" descr="слайд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385765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Ребёнок – до достижения 18 лет</vt:lpstr>
      <vt:lpstr>Права ребёнка:</vt:lpstr>
      <vt:lpstr>Права ребёнка</vt:lpstr>
      <vt:lpstr>Права ребёнка</vt:lpstr>
      <vt:lpstr>Слайд 8</vt:lpstr>
      <vt:lpstr>Каждый ребёнок имеет право на получение бесплатного образования, в том числе на </vt:lpstr>
      <vt:lpstr> Обязанности ребенка </vt:lpstr>
      <vt:lpstr> Спасибо!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Дмитрий</cp:lastModifiedBy>
  <cp:revision>5</cp:revision>
  <dcterms:created xsi:type="dcterms:W3CDTF">2012-08-02T12:17:38Z</dcterms:created>
  <dcterms:modified xsi:type="dcterms:W3CDTF">2016-02-28T19:29:50Z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